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60" r:id="rId4"/>
    <p:sldId id="264" r:id="rId5"/>
    <p:sldId id="265" r:id="rId6"/>
    <p:sldId id="294" r:id="rId7"/>
    <p:sldId id="266" r:id="rId8"/>
    <p:sldId id="267" r:id="rId9"/>
    <p:sldId id="271" r:id="rId10"/>
    <p:sldId id="275" r:id="rId11"/>
    <p:sldId id="273" r:id="rId12"/>
    <p:sldId id="276" r:id="rId13"/>
    <p:sldId id="277" r:id="rId14"/>
    <p:sldId id="282" r:id="rId15"/>
    <p:sldId id="283" r:id="rId16"/>
    <p:sldId id="396" r:id="rId17"/>
    <p:sldId id="284" r:id="rId18"/>
    <p:sldId id="287" r:id="rId19"/>
    <p:sldId id="288" r:id="rId20"/>
    <p:sldId id="289" r:id="rId21"/>
    <p:sldId id="291" r:id="rId22"/>
    <p:sldId id="397" r:id="rId23"/>
    <p:sldId id="392" r:id="rId24"/>
    <p:sldId id="398" r:id="rId25"/>
    <p:sldId id="295" r:id="rId26"/>
    <p:sldId id="297" r:id="rId27"/>
    <p:sldId id="399" r:id="rId28"/>
    <p:sldId id="299" r:id="rId29"/>
    <p:sldId id="300" r:id="rId30"/>
    <p:sldId id="301" r:id="rId31"/>
    <p:sldId id="302" r:id="rId32"/>
    <p:sldId id="303" r:id="rId33"/>
    <p:sldId id="304" r:id="rId34"/>
    <p:sldId id="305" r:id="rId35"/>
    <p:sldId id="306" r:id="rId36"/>
    <p:sldId id="393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315" r:id="rId46"/>
    <p:sldId id="316" r:id="rId47"/>
    <p:sldId id="317" r:id="rId48"/>
    <p:sldId id="318" r:id="rId49"/>
    <p:sldId id="319" r:id="rId50"/>
    <p:sldId id="321" r:id="rId51"/>
    <p:sldId id="400" r:id="rId52"/>
    <p:sldId id="322" r:id="rId53"/>
    <p:sldId id="408" r:id="rId54"/>
    <p:sldId id="407" r:id="rId55"/>
    <p:sldId id="377" r:id="rId56"/>
    <p:sldId id="378" r:id="rId57"/>
    <p:sldId id="379" r:id="rId58"/>
    <p:sldId id="380" r:id="rId59"/>
    <p:sldId id="394" r:id="rId60"/>
    <p:sldId id="381" r:id="rId61"/>
    <p:sldId id="382" r:id="rId62"/>
    <p:sldId id="384" r:id="rId63"/>
    <p:sldId id="385" r:id="rId64"/>
    <p:sldId id="401" r:id="rId65"/>
    <p:sldId id="376" r:id="rId66"/>
    <p:sldId id="323" r:id="rId67"/>
    <p:sldId id="324" r:id="rId68"/>
    <p:sldId id="325" r:id="rId69"/>
    <p:sldId id="330" r:id="rId70"/>
    <p:sldId id="331" r:id="rId71"/>
    <p:sldId id="332" r:id="rId72"/>
    <p:sldId id="333" r:id="rId73"/>
    <p:sldId id="386" r:id="rId74"/>
    <p:sldId id="334" r:id="rId75"/>
    <p:sldId id="335" r:id="rId76"/>
    <p:sldId id="388" r:id="rId77"/>
    <p:sldId id="387" r:id="rId78"/>
    <p:sldId id="390" r:id="rId79"/>
    <p:sldId id="389" r:id="rId80"/>
    <p:sldId id="339" r:id="rId81"/>
    <p:sldId id="340" r:id="rId82"/>
    <p:sldId id="341" r:id="rId83"/>
    <p:sldId id="402" r:id="rId84"/>
    <p:sldId id="337" r:id="rId85"/>
    <p:sldId id="403" r:id="rId86"/>
    <p:sldId id="342" r:id="rId87"/>
    <p:sldId id="343" r:id="rId88"/>
    <p:sldId id="344" r:id="rId89"/>
    <p:sldId id="404" r:id="rId90"/>
    <p:sldId id="346" r:id="rId91"/>
    <p:sldId id="354" r:id="rId92"/>
    <p:sldId id="355" r:id="rId93"/>
    <p:sldId id="356" r:id="rId94"/>
    <p:sldId id="357" r:id="rId95"/>
    <p:sldId id="358" r:id="rId96"/>
    <p:sldId id="359" r:id="rId97"/>
    <p:sldId id="360" r:id="rId98"/>
    <p:sldId id="361" r:id="rId99"/>
    <p:sldId id="348" r:id="rId100"/>
    <p:sldId id="363" r:id="rId101"/>
    <p:sldId id="362" r:id="rId102"/>
    <p:sldId id="364" r:id="rId103"/>
    <p:sldId id="366" r:id="rId104"/>
    <p:sldId id="367" r:id="rId105"/>
    <p:sldId id="368" r:id="rId106"/>
    <p:sldId id="369" r:id="rId107"/>
    <p:sldId id="370" r:id="rId108"/>
    <p:sldId id="371" r:id="rId109"/>
    <p:sldId id="365" r:id="rId110"/>
    <p:sldId id="372" r:id="rId111"/>
    <p:sldId id="373" r:id="rId112"/>
    <p:sldId id="405" r:id="rId113"/>
    <p:sldId id="395" r:id="rId114"/>
    <p:sldId id="374" r:id="rId115"/>
    <p:sldId id="406" r:id="rId116"/>
    <p:sldId id="409" r:id="rId117"/>
    <p:sldId id="375" r:id="rId1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7FAF"/>
    <a:srgbClr val="055E6D"/>
    <a:srgbClr val="99D2E9"/>
    <a:srgbClr val="5BB7DC"/>
    <a:srgbClr val="58C3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118"/>
    <p:restoredTop sz="94643"/>
  </p:normalViewPr>
  <p:slideViewPr>
    <p:cSldViewPr snapToGrid="0" snapToObjects="1">
      <p:cViewPr varScale="1">
        <p:scale>
          <a:sx n="100" d="100"/>
          <a:sy n="100" d="100"/>
        </p:scale>
        <p:origin x="184" y="4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presProps" Target="presProp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615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78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717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127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05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35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85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4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40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99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14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B5E57-3F31-0F48-9E8F-92C572FC17D8}" type="datetimeFigureOut">
              <a:rPr lang="en-US" smtClean="0"/>
              <a:t>7/6/18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519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9" Type="http://schemas.openxmlformats.org/officeDocument/2006/relationships/image" Target="../media/image1.emf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61.pn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36.svg"/><Relationship Id="rId17" Type="http://schemas.openxmlformats.org/officeDocument/2006/relationships/image" Target="../media/image1.emf"/><Relationship Id="rId2" Type="http://schemas.openxmlformats.org/officeDocument/2006/relationships/image" Target="../media/image4.jpg"/><Relationship Id="rId16" Type="http://schemas.openxmlformats.org/officeDocument/2006/relationships/image" Target="../media/image1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5" Type="http://schemas.openxmlformats.org/officeDocument/2006/relationships/image" Target="../media/image15.png"/><Relationship Id="rId15" Type="http://schemas.openxmlformats.org/officeDocument/2006/relationships/image" Target="../media/image16.png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Relationship Id="rId14" Type="http://schemas.openxmlformats.org/officeDocument/2006/relationships/image" Target="../media/image62.svg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35.pn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17.svg"/><Relationship Id="rId17" Type="http://schemas.openxmlformats.org/officeDocument/2006/relationships/image" Target="../media/image1.emf"/><Relationship Id="rId2" Type="http://schemas.openxmlformats.org/officeDocument/2006/relationships/image" Target="../media/image4.jpg"/><Relationship Id="rId16" Type="http://schemas.openxmlformats.org/officeDocument/2006/relationships/image" Target="../media/image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6.png"/><Relationship Id="rId5" Type="http://schemas.openxmlformats.org/officeDocument/2006/relationships/image" Target="../media/image15.png"/><Relationship Id="rId15" Type="http://schemas.openxmlformats.org/officeDocument/2006/relationships/image" Target="../media/image61.png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Relationship Id="rId14" Type="http://schemas.openxmlformats.org/officeDocument/2006/relationships/image" Target="../media/image36.svg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35.pn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17.svg"/><Relationship Id="rId17" Type="http://schemas.openxmlformats.org/officeDocument/2006/relationships/image" Target="../media/image1.emf"/><Relationship Id="rId2" Type="http://schemas.openxmlformats.org/officeDocument/2006/relationships/image" Target="../media/image4.jpg"/><Relationship Id="rId16" Type="http://schemas.openxmlformats.org/officeDocument/2006/relationships/image" Target="../media/image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6.png"/><Relationship Id="rId5" Type="http://schemas.openxmlformats.org/officeDocument/2006/relationships/image" Target="../media/image15.png"/><Relationship Id="rId15" Type="http://schemas.openxmlformats.org/officeDocument/2006/relationships/image" Target="../media/image61.png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Relationship Id="rId14" Type="http://schemas.openxmlformats.org/officeDocument/2006/relationships/image" Target="../media/image36.sv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35.pn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17.svg"/><Relationship Id="rId17" Type="http://schemas.openxmlformats.org/officeDocument/2006/relationships/image" Target="../media/image1.emf"/><Relationship Id="rId2" Type="http://schemas.openxmlformats.org/officeDocument/2006/relationships/image" Target="../media/image4.jpg"/><Relationship Id="rId16" Type="http://schemas.openxmlformats.org/officeDocument/2006/relationships/image" Target="../media/image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6.png"/><Relationship Id="rId5" Type="http://schemas.openxmlformats.org/officeDocument/2006/relationships/image" Target="../media/image15.png"/><Relationship Id="rId15" Type="http://schemas.openxmlformats.org/officeDocument/2006/relationships/image" Target="../media/image61.png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Relationship Id="rId14" Type="http://schemas.openxmlformats.org/officeDocument/2006/relationships/image" Target="../media/image36.sv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35.pn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17.svg"/><Relationship Id="rId17" Type="http://schemas.openxmlformats.org/officeDocument/2006/relationships/image" Target="../media/image1.emf"/><Relationship Id="rId2" Type="http://schemas.openxmlformats.org/officeDocument/2006/relationships/image" Target="../media/image4.jpg"/><Relationship Id="rId16" Type="http://schemas.openxmlformats.org/officeDocument/2006/relationships/image" Target="../media/image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6.png"/><Relationship Id="rId5" Type="http://schemas.openxmlformats.org/officeDocument/2006/relationships/image" Target="../media/image15.png"/><Relationship Id="rId15" Type="http://schemas.openxmlformats.org/officeDocument/2006/relationships/image" Target="../media/image61.png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Relationship Id="rId14" Type="http://schemas.openxmlformats.org/officeDocument/2006/relationships/image" Target="../media/image36.sv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35.pn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17.svg"/><Relationship Id="rId17" Type="http://schemas.openxmlformats.org/officeDocument/2006/relationships/image" Target="../media/image1.emf"/><Relationship Id="rId2" Type="http://schemas.openxmlformats.org/officeDocument/2006/relationships/image" Target="../media/image4.jpg"/><Relationship Id="rId16" Type="http://schemas.openxmlformats.org/officeDocument/2006/relationships/image" Target="../media/image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6.png"/><Relationship Id="rId5" Type="http://schemas.openxmlformats.org/officeDocument/2006/relationships/image" Target="../media/image15.png"/><Relationship Id="rId15" Type="http://schemas.openxmlformats.org/officeDocument/2006/relationships/image" Target="../media/image61.png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Relationship Id="rId14" Type="http://schemas.openxmlformats.org/officeDocument/2006/relationships/image" Target="../media/image36.sv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35.pn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17.svg"/><Relationship Id="rId17" Type="http://schemas.openxmlformats.org/officeDocument/2006/relationships/image" Target="../media/image1.emf"/><Relationship Id="rId2" Type="http://schemas.openxmlformats.org/officeDocument/2006/relationships/image" Target="../media/image4.jpg"/><Relationship Id="rId16" Type="http://schemas.openxmlformats.org/officeDocument/2006/relationships/image" Target="../media/image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6.png"/><Relationship Id="rId5" Type="http://schemas.openxmlformats.org/officeDocument/2006/relationships/image" Target="../media/image15.png"/><Relationship Id="rId15" Type="http://schemas.openxmlformats.org/officeDocument/2006/relationships/image" Target="../media/image61.png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Relationship Id="rId14" Type="http://schemas.openxmlformats.org/officeDocument/2006/relationships/image" Target="../media/image36.sv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35.png"/><Relationship Id="rId18" Type="http://schemas.openxmlformats.org/officeDocument/2006/relationships/image" Target="../media/image38.sv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17.svg"/><Relationship Id="rId17" Type="http://schemas.openxmlformats.org/officeDocument/2006/relationships/image" Target="../media/image37.png"/><Relationship Id="rId2" Type="http://schemas.openxmlformats.org/officeDocument/2006/relationships/image" Target="../media/image4.jpg"/><Relationship Id="rId16" Type="http://schemas.openxmlformats.org/officeDocument/2006/relationships/image" Target="../media/image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6.png"/><Relationship Id="rId5" Type="http://schemas.openxmlformats.org/officeDocument/2006/relationships/image" Target="../media/image15.png"/><Relationship Id="rId15" Type="http://schemas.openxmlformats.org/officeDocument/2006/relationships/image" Target="../media/image61.png"/><Relationship Id="rId10" Type="http://schemas.openxmlformats.org/officeDocument/2006/relationships/image" Target="../media/image60.svg"/><Relationship Id="rId19" Type="http://schemas.openxmlformats.org/officeDocument/2006/relationships/image" Target="../media/image1.emf"/><Relationship Id="rId4" Type="http://schemas.openxmlformats.org/officeDocument/2006/relationships/image" Target="../media/image11.svg"/><Relationship Id="rId9" Type="http://schemas.openxmlformats.org/officeDocument/2006/relationships/image" Target="../media/image59.png"/><Relationship Id="rId14" Type="http://schemas.openxmlformats.org/officeDocument/2006/relationships/image" Target="../media/image36.sv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35.png"/><Relationship Id="rId18" Type="http://schemas.openxmlformats.org/officeDocument/2006/relationships/image" Target="../media/image24.sv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17.svg"/><Relationship Id="rId17" Type="http://schemas.openxmlformats.org/officeDocument/2006/relationships/image" Target="../media/image23.png"/><Relationship Id="rId2" Type="http://schemas.openxmlformats.org/officeDocument/2006/relationships/image" Target="../media/image4.jpg"/><Relationship Id="rId16" Type="http://schemas.openxmlformats.org/officeDocument/2006/relationships/image" Target="../media/image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6.png"/><Relationship Id="rId5" Type="http://schemas.openxmlformats.org/officeDocument/2006/relationships/image" Target="../media/image15.png"/><Relationship Id="rId15" Type="http://schemas.openxmlformats.org/officeDocument/2006/relationships/image" Target="../media/image61.png"/><Relationship Id="rId10" Type="http://schemas.openxmlformats.org/officeDocument/2006/relationships/image" Target="../media/image60.svg"/><Relationship Id="rId19" Type="http://schemas.openxmlformats.org/officeDocument/2006/relationships/image" Target="../media/image1.emf"/><Relationship Id="rId4" Type="http://schemas.openxmlformats.org/officeDocument/2006/relationships/image" Target="../media/image11.svg"/><Relationship Id="rId9" Type="http://schemas.openxmlformats.org/officeDocument/2006/relationships/image" Target="../media/image59.png"/><Relationship Id="rId14" Type="http://schemas.openxmlformats.org/officeDocument/2006/relationships/image" Target="../media/image36.sv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35.png"/><Relationship Id="rId18" Type="http://schemas.openxmlformats.org/officeDocument/2006/relationships/image" Target="../media/image24.sv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17.svg"/><Relationship Id="rId17" Type="http://schemas.openxmlformats.org/officeDocument/2006/relationships/image" Target="../media/image23.png"/><Relationship Id="rId2" Type="http://schemas.openxmlformats.org/officeDocument/2006/relationships/image" Target="../media/image4.jpg"/><Relationship Id="rId16" Type="http://schemas.openxmlformats.org/officeDocument/2006/relationships/image" Target="../media/image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6.png"/><Relationship Id="rId5" Type="http://schemas.openxmlformats.org/officeDocument/2006/relationships/image" Target="../media/image15.png"/><Relationship Id="rId15" Type="http://schemas.openxmlformats.org/officeDocument/2006/relationships/image" Target="../media/image61.png"/><Relationship Id="rId10" Type="http://schemas.openxmlformats.org/officeDocument/2006/relationships/image" Target="../media/image60.svg"/><Relationship Id="rId19" Type="http://schemas.openxmlformats.org/officeDocument/2006/relationships/image" Target="../media/image1.emf"/><Relationship Id="rId4" Type="http://schemas.openxmlformats.org/officeDocument/2006/relationships/image" Target="../media/image11.svg"/><Relationship Id="rId9" Type="http://schemas.openxmlformats.org/officeDocument/2006/relationships/image" Target="../media/image59.png"/><Relationship Id="rId14" Type="http://schemas.openxmlformats.org/officeDocument/2006/relationships/image" Target="../media/image3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.emf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1.emf"/><Relationship Id="rId5" Type="http://schemas.openxmlformats.org/officeDocument/2006/relationships/image" Target="../media/image63.png"/><Relationship Id="rId4" Type="http://schemas.openxmlformats.org/officeDocument/2006/relationships/image" Target="../media/image4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hyperlink" Target="https://rubygems.org/gems/unified_csrf_prevention" TargetMode="External"/><Relationship Id="rId7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hyperlink" Target="https://github.com/xing/cross-application-csrf-prevention" TargetMode="External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hyperlink" Target="https://github.com/xing/cross-application-csrf-prevention" TargetMode="External"/><Relationship Id="rId7" Type="http://schemas.openxmlformats.org/officeDocument/2006/relationships/image" Target="../media/image6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emf"/><Relationship Id="rId5" Type="http://schemas.openxmlformats.org/officeDocument/2006/relationships/image" Target="../media/image66.svg"/><Relationship Id="rId4" Type="http://schemas.openxmlformats.org/officeDocument/2006/relationships/image" Target="../media/image65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emf"/><Relationship Id="rId4" Type="http://schemas.openxmlformats.org/officeDocument/2006/relationships/image" Target="../media/image66.svg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hyperlink" Target="https://thenounproject.com/elizabetholivialay/collection/people/?i=982118" TargetMode="External"/><Relationship Id="rId13" Type="http://schemas.openxmlformats.org/officeDocument/2006/relationships/hyperlink" Target="https://thenounproject.com/search/?q=close&amp;creator=1094689&amp;i=1075144" TargetMode="External"/><Relationship Id="rId18" Type="http://schemas.openxmlformats.org/officeDocument/2006/relationships/hyperlink" Target="https://thenounproject.com/search/?q=lock&amp;i=1756624" TargetMode="External"/><Relationship Id="rId3" Type="http://schemas.openxmlformats.org/officeDocument/2006/relationships/hyperlink" Target="https://cure53.de/" TargetMode="External"/><Relationship Id="rId21" Type="http://schemas.openxmlformats.org/officeDocument/2006/relationships/hyperlink" Target="https://thenib.com/this-is-not-fine" TargetMode="External"/><Relationship Id="rId7" Type="http://schemas.openxmlformats.org/officeDocument/2006/relationships/hyperlink" Target="https://thenounproject.com/elizabetholivialay/collection/people/?i=982122" TargetMode="External"/><Relationship Id="rId12" Type="http://schemas.openxmlformats.org/officeDocument/2006/relationships/hyperlink" Target="https://thenounproject.com/search/?q=check&amp;creator=1094689&amp;i=1075141" TargetMode="External"/><Relationship Id="rId17" Type="http://schemas.openxmlformats.org/officeDocument/2006/relationships/hyperlink" Target="https://thenounproject.com/search/?q=861934&amp;i=861934" TargetMode="External"/><Relationship Id="rId2" Type="http://schemas.openxmlformats.org/officeDocument/2006/relationships/image" Target="../media/image4.jpg"/><Relationship Id="rId16" Type="http://schemas.openxmlformats.org/officeDocument/2006/relationships/hyperlink" Target="https://thenounproject.com/search/?q=token&amp;i=1640164" TargetMode="External"/><Relationship Id="rId20" Type="http://schemas.openxmlformats.org/officeDocument/2006/relationships/hyperlink" Target="http://gunshowcomic.com/64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nounproject.com/elizabetholivialay/collection/people/?i=982115" TargetMode="External"/><Relationship Id="rId11" Type="http://schemas.openxmlformats.org/officeDocument/2006/relationships/hyperlink" Target="https://thenounproject.com/search/?q=cookie&amp;i=1658083" TargetMode="External"/><Relationship Id="rId24" Type="http://schemas.openxmlformats.org/officeDocument/2006/relationships/image" Target="../media/image1.emf"/><Relationship Id="rId5" Type="http://schemas.openxmlformats.org/officeDocument/2006/relationships/hyperlink" Target="http://thenounproject.com/" TargetMode="External"/><Relationship Id="rId15" Type="http://schemas.openxmlformats.org/officeDocument/2006/relationships/hyperlink" Target="https://thenounproject.com/search/?q=database&amp;i=857485" TargetMode="External"/><Relationship Id="rId23" Type="http://schemas.openxmlformats.org/officeDocument/2006/relationships/hyperlink" Target="https://thenounproject.com/search/?q=thank%20you&amp;i=854669" TargetMode="External"/><Relationship Id="rId10" Type="http://schemas.openxmlformats.org/officeDocument/2006/relationships/hyperlink" Target="http://wwwicon-art.info/" TargetMode="External"/><Relationship Id="rId19" Type="http://schemas.openxmlformats.org/officeDocument/2006/relationships/hyperlink" Target="https://thenounproject.com/search/?q=fire&amp;i=1671259" TargetMode="External"/><Relationship Id="rId4" Type="http://schemas.openxmlformats.org/officeDocument/2006/relationships/hyperlink" Target="https://thenounproject.com/search/?q=vulcan&amp;i=1086548" TargetMode="External"/><Relationship Id="rId9" Type="http://schemas.openxmlformats.org/officeDocument/2006/relationships/hyperlink" Target="http://wwwicon-art.info/2018-siamese-pretty-cat-blep-photograph/2017-savannah-herpa-derp-blep-blep-portraits-regarding-delightful-cat-blep/" TargetMode="External"/><Relationship Id="rId14" Type="http://schemas.openxmlformats.org/officeDocument/2006/relationships/hyperlink" Target="https://thenounproject.com/search/?q=question&amp;i=1011322" TargetMode="External"/><Relationship Id="rId22" Type="http://schemas.openxmlformats.org/officeDocument/2006/relationships/hyperlink" Target="https://thenounproject.com/search/?q=configuration&amp;i=1532107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.emf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.emf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.emf"/><Relationship Id="rId5" Type="http://schemas.openxmlformats.org/officeDocument/2006/relationships/image" Target="../media/image12.png"/><Relationship Id="rId10" Type="http://schemas.openxmlformats.org/officeDocument/2006/relationships/image" Target="../media/image14.jpg"/><Relationship Id="rId4" Type="http://schemas.openxmlformats.org/officeDocument/2006/relationships/image" Target="../media/image11.svg"/><Relationship Id="rId9" Type="http://schemas.openxmlformats.org/officeDocument/2006/relationships/image" Target="../media/image17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0.png"/><Relationship Id="rId7" Type="http://schemas.openxmlformats.org/officeDocument/2006/relationships/image" Target="../media/image17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.emf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1.svg"/><Relationship Id="rId9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.emf"/><Relationship Id="rId3" Type="http://schemas.openxmlformats.org/officeDocument/2006/relationships/image" Target="../media/image10.png"/><Relationship Id="rId7" Type="http://schemas.openxmlformats.org/officeDocument/2006/relationships/image" Target="../media/image17.svg"/><Relationship Id="rId12" Type="http://schemas.openxmlformats.org/officeDocument/2006/relationships/image" Target="../media/image2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1.svg"/><Relationship Id="rId9" Type="http://schemas.openxmlformats.org/officeDocument/2006/relationships/image" Target="../media/image22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.emf"/><Relationship Id="rId3" Type="http://schemas.openxmlformats.org/officeDocument/2006/relationships/image" Target="../media/image10.png"/><Relationship Id="rId7" Type="http://schemas.openxmlformats.org/officeDocument/2006/relationships/image" Target="../media/image17.svg"/><Relationship Id="rId12" Type="http://schemas.openxmlformats.org/officeDocument/2006/relationships/image" Target="../media/image2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1.svg"/><Relationship Id="rId9" Type="http://schemas.openxmlformats.org/officeDocument/2006/relationships/image" Target="../media/image2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.emf"/><Relationship Id="rId3" Type="http://schemas.openxmlformats.org/officeDocument/2006/relationships/image" Target="../media/image10.png"/><Relationship Id="rId7" Type="http://schemas.openxmlformats.org/officeDocument/2006/relationships/image" Target="../media/image17.svg"/><Relationship Id="rId12" Type="http://schemas.openxmlformats.org/officeDocument/2006/relationships/image" Target="../media/image2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1.svg"/><Relationship Id="rId9" Type="http://schemas.openxmlformats.org/officeDocument/2006/relationships/image" Target="../media/image22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.emf"/><Relationship Id="rId3" Type="http://schemas.openxmlformats.org/officeDocument/2006/relationships/image" Target="../media/image10.png"/><Relationship Id="rId7" Type="http://schemas.openxmlformats.org/officeDocument/2006/relationships/image" Target="../media/image17.svg"/><Relationship Id="rId12" Type="http://schemas.openxmlformats.org/officeDocument/2006/relationships/image" Target="../media/image2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1.svg"/><Relationship Id="rId9" Type="http://schemas.openxmlformats.org/officeDocument/2006/relationships/image" Target="../media/image2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emf"/><Relationship Id="rId4" Type="http://schemas.openxmlformats.org/officeDocument/2006/relationships/image" Target="../media/image6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.emf"/><Relationship Id="rId3" Type="http://schemas.openxmlformats.org/officeDocument/2006/relationships/image" Target="../media/image10.png"/><Relationship Id="rId7" Type="http://schemas.openxmlformats.org/officeDocument/2006/relationships/image" Target="../media/image17.svg"/><Relationship Id="rId12" Type="http://schemas.openxmlformats.org/officeDocument/2006/relationships/image" Target="../media/image2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1.svg"/><Relationship Id="rId9" Type="http://schemas.openxmlformats.org/officeDocument/2006/relationships/image" Target="../media/image22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.emf"/><Relationship Id="rId3" Type="http://schemas.openxmlformats.org/officeDocument/2006/relationships/image" Target="../media/image10.png"/><Relationship Id="rId7" Type="http://schemas.openxmlformats.org/officeDocument/2006/relationships/image" Target="../media/image17.svg"/><Relationship Id="rId12" Type="http://schemas.openxmlformats.org/officeDocument/2006/relationships/image" Target="../media/image2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11.svg"/><Relationship Id="rId9" Type="http://schemas.openxmlformats.org/officeDocument/2006/relationships/image" Target="../media/image22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12.png"/><Relationship Id="rId7" Type="http://schemas.openxmlformats.org/officeDocument/2006/relationships/image" Target="../media/image24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15.png"/><Relationship Id="rId4" Type="http://schemas.openxmlformats.org/officeDocument/2006/relationships/image" Target="../media/image13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13" Type="http://schemas.openxmlformats.org/officeDocument/2006/relationships/image" Target="../media/image20.png"/><Relationship Id="rId3" Type="http://schemas.openxmlformats.org/officeDocument/2006/relationships/image" Target="../media/image12.png"/><Relationship Id="rId7" Type="http://schemas.openxmlformats.org/officeDocument/2006/relationships/image" Target="../media/image24.svg"/><Relationship Id="rId12" Type="http://schemas.openxmlformats.org/officeDocument/2006/relationships/image" Target="../media/image1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5" Type="http://schemas.openxmlformats.org/officeDocument/2006/relationships/image" Target="../media/image27.svg"/><Relationship Id="rId10" Type="http://schemas.openxmlformats.org/officeDocument/2006/relationships/image" Target="../media/image25.svg"/><Relationship Id="rId4" Type="http://schemas.openxmlformats.org/officeDocument/2006/relationships/image" Target="../media/image13.svg"/><Relationship Id="rId9" Type="http://schemas.openxmlformats.org/officeDocument/2006/relationships/image" Target="../media/image10.png"/><Relationship Id="rId1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emf"/><Relationship Id="rId4" Type="http://schemas.openxmlformats.org/officeDocument/2006/relationships/image" Target="../media/image29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emf"/><Relationship Id="rId4" Type="http://schemas.openxmlformats.org/officeDocument/2006/relationships/image" Target="../media/image29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1.svg"/><Relationship Id="rId7" Type="http://schemas.openxmlformats.org/officeDocument/2006/relationships/image" Target="../media/image1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4.jpg"/><Relationship Id="rId9" Type="http://schemas.openxmlformats.org/officeDocument/2006/relationships/image" Target="../media/image1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1.svg"/><Relationship Id="rId7" Type="http://schemas.openxmlformats.org/officeDocument/2006/relationships/image" Target="../media/image1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4.jpg"/><Relationship Id="rId9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31.svg"/><Relationship Id="rId7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.emf"/><Relationship Id="rId5" Type="http://schemas.openxmlformats.org/officeDocument/2006/relationships/image" Target="../media/image10.png"/><Relationship Id="rId10" Type="http://schemas.openxmlformats.org/officeDocument/2006/relationships/image" Target="../media/image32.png"/><Relationship Id="rId4" Type="http://schemas.openxmlformats.org/officeDocument/2006/relationships/image" Target="../media/image4.jpg"/><Relationship Id="rId9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31.svg"/><Relationship Id="rId7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.emf"/><Relationship Id="rId5" Type="http://schemas.openxmlformats.org/officeDocument/2006/relationships/image" Target="../media/image10.png"/><Relationship Id="rId10" Type="http://schemas.openxmlformats.org/officeDocument/2006/relationships/image" Target="../media/image32.png"/><Relationship Id="rId4" Type="http://schemas.openxmlformats.org/officeDocument/2006/relationships/image" Target="../media/image4.jpg"/><Relationship Id="rId9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31.svg"/><Relationship Id="rId7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.emf"/><Relationship Id="rId5" Type="http://schemas.openxmlformats.org/officeDocument/2006/relationships/image" Target="../media/image10.png"/><Relationship Id="rId10" Type="http://schemas.openxmlformats.org/officeDocument/2006/relationships/image" Target="../media/image32.png"/><Relationship Id="rId4" Type="http://schemas.openxmlformats.org/officeDocument/2006/relationships/image" Target="../media/image4.jpg"/><Relationship Id="rId9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1.emf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1.emf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1.emf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.emf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.emf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.emf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.emf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13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.emf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.emf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.emf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.emf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.emf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.emf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.emf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17" Type="http://schemas.openxmlformats.org/officeDocument/2006/relationships/image" Target="../media/image1.emf"/><Relationship Id="rId2" Type="http://schemas.openxmlformats.org/officeDocument/2006/relationships/image" Target="../media/image30.png"/><Relationship Id="rId16" Type="http://schemas.openxmlformats.org/officeDocument/2006/relationships/image" Target="../media/image3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37.png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17" Type="http://schemas.openxmlformats.org/officeDocument/2006/relationships/image" Target="../media/image1.emf"/><Relationship Id="rId2" Type="http://schemas.openxmlformats.org/officeDocument/2006/relationships/image" Target="../media/image30.png"/><Relationship Id="rId16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23.png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17" Type="http://schemas.openxmlformats.org/officeDocument/2006/relationships/image" Target="../media/image1.emf"/><Relationship Id="rId2" Type="http://schemas.openxmlformats.org/officeDocument/2006/relationships/image" Target="../media/image30.png"/><Relationship Id="rId16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23.png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35.png"/><Relationship Id="rId18" Type="http://schemas.openxmlformats.org/officeDocument/2006/relationships/image" Target="../media/image39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17" Type="http://schemas.openxmlformats.org/officeDocument/2006/relationships/image" Target="../media/image1.emf"/><Relationship Id="rId2" Type="http://schemas.openxmlformats.org/officeDocument/2006/relationships/image" Target="../media/image30.png"/><Relationship Id="rId16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23.png"/><Relationship Id="rId10" Type="http://schemas.openxmlformats.org/officeDocument/2006/relationships/image" Target="../media/image34.svg"/><Relationship Id="rId19" Type="http://schemas.openxmlformats.org/officeDocument/2006/relationships/image" Target="../media/image40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emf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emf"/><Relationship Id="rId5" Type="http://schemas.openxmlformats.org/officeDocument/2006/relationships/image" Target="../media/image45.png"/><Relationship Id="rId4" Type="http://schemas.openxmlformats.org/officeDocument/2006/relationships/image" Target="../media/image44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emf"/><Relationship Id="rId5" Type="http://schemas.openxmlformats.org/officeDocument/2006/relationships/image" Target="../media/image45.png"/><Relationship Id="rId4" Type="http://schemas.openxmlformats.org/officeDocument/2006/relationships/image" Target="../media/image44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emf"/><Relationship Id="rId5" Type="http://schemas.openxmlformats.org/officeDocument/2006/relationships/image" Target="../media/image45.png"/><Relationship Id="rId4" Type="http://schemas.openxmlformats.org/officeDocument/2006/relationships/image" Target="../media/image44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emf"/><Relationship Id="rId5" Type="http://schemas.openxmlformats.org/officeDocument/2006/relationships/image" Target="../media/image45.png"/><Relationship Id="rId4" Type="http://schemas.openxmlformats.org/officeDocument/2006/relationships/image" Target="../media/image44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emf"/><Relationship Id="rId4" Type="http://schemas.openxmlformats.org/officeDocument/2006/relationships/image" Target="../media/image47.jp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41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6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35.png"/><Relationship Id="rId5" Type="http://schemas.openxmlformats.org/officeDocument/2006/relationships/image" Target="../media/image10.png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1.emf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48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6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35.png"/><Relationship Id="rId5" Type="http://schemas.openxmlformats.org/officeDocument/2006/relationships/image" Target="../media/image10.png"/><Relationship Id="rId15" Type="http://schemas.openxmlformats.org/officeDocument/2006/relationships/image" Target="../media/image1.emf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41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48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6.svg"/><Relationship Id="rId17" Type="http://schemas.openxmlformats.org/officeDocument/2006/relationships/image" Target="../media/image1.emf"/><Relationship Id="rId2" Type="http://schemas.openxmlformats.org/officeDocument/2006/relationships/image" Target="../media/image30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35.png"/><Relationship Id="rId5" Type="http://schemas.openxmlformats.org/officeDocument/2006/relationships/image" Target="../media/image10.png"/><Relationship Id="rId15" Type="http://schemas.openxmlformats.org/officeDocument/2006/relationships/image" Target="../media/image50.svg"/><Relationship Id="rId10" Type="http://schemas.openxmlformats.org/officeDocument/2006/relationships/image" Target="../media/image34.svg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48.png"/><Relationship Id="rId18" Type="http://schemas.openxmlformats.org/officeDocument/2006/relationships/image" Target="../media/image4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6.svg"/><Relationship Id="rId17" Type="http://schemas.openxmlformats.org/officeDocument/2006/relationships/image" Target="../media/image44.jpg"/><Relationship Id="rId2" Type="http://schemas.openxmlformats.org/officeDocument/2006/relationships/image" Target="../media/image30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35.png"/><Relationship Id="rId5" Type="http://schemas.openxmlformats.org/officeDocument/2006/relationships/image" Target="../media/image10.png"/><Relationship Id="rId15" Type="http://schemas.openxmlformats.org/officeDocument/2006/relationships/image" Target="../media/image50.svg"/><Relationship Id="rId10" Type="http://schemas.openxmlformats.org/officeDocument/2006/relationships/image" Target="../media/image34.svg"/><Relationship Id="rId19" Type="http://schemas.openxmlformats.org/officeDocument/2006/relationships/image" Target="../media/image1.emf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49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48.png"/><Relationship Id="rId18" Type="http://schemas.openxmlformats.org/officeDocument/2006/relationships/image" Target="../media/image45.png"/><Relationship Id="rId3" Type="http://schemas.openxmlformats.org/officeDocument/2006/relationships/image" Target="../media/image31.svg"/><Relationship Id="rId7" Type="http://schemas.openxmlformats.org/officeDocument/2006/relationships/image" Target="../media/image16.png"/><Relationship Id="rId12" Type="http://schemas.openxmlformats.org/officeDocument/2006/relationships/image" Target="../media/image36.svg"/><Relationship Id="rId17" Type="http://schemas.openxmlformats.org/officeDocument/2006/relationships/image" Target="../media/image44.jpg"/><Relationship Id="rId2" Type="http://schemas.openxmlformats.org/officeDocument/2006/relationships/image" Target="../media/image30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35.png"/><Relationship Id="rId5" Type="http://schemas.openxmlformats.org/officeDocument/2006/relationships/image" Target="../media/image10.png"/><Relationship Id="rId15" Type="http://schemas.openxmlformats.org/officeDocument/2006/relationships/image" Target="../media/image50.svg"/><Relationship Id="rId10" Type="http://schemas.openxmlformats.org/officeDocument/2006/relationships/image" Target="../media/image34.svg"/><Relationship Id="rId19" Type="http://schemas.openxmlformats.org/officeDocument/2006/relationships/image" Target="../media/image1.emf"/><Relationship Id="rId4" Type="http://schemas.openxmlformats.org/officeDocument/2006/relationships/image" Target="../media/image4.jpg"/><Relationship Id="rId9" Type="http://schemas.openxmlformats.org/officeDocument/2006/relationships/image" Target="../media/image33.png"/><Relationship Id="rId14" Type="http://schemas.openxmlformats.org/officeDocument/2006/relationships/image" Target="../media/image49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35.png"/><Relationship Id="rId18" Type="http://schemas.openxmlformats.org/officeDocument/2006/relationships/image" Target="../media/image41.png"/><Relationship Id="rId3" Type="http://schemas.openxmlformats.org/officeDocument/2006/relationships/image" Target="../media/image45.png"/><Relationship Id="rId21" Type="http://schemas.openxmlformats.org/officeDocument/2006/relationships/image" Target="../media/image1.emf"/><Relationship Id="rId7" Type="http://schemas.openxmlformats.org/officeDocument/2006/relationships/image" Target="../media/image10.png"/><Relationship Id="rId12" Type="http://schemas.openxmlformats.org/officeDocument/2006/relationships/image" Target="../media/image34.svg"/><Relationship Id="rId17" Type="http://schemas.openxmlformats.org/officeDocument/2006/relationships/image" Target="../media/image50.svg"/><Relationship Id="rId2" Type="http://schemas.openxmlformats.org/officeDocument/2006/relationships/image" Target="../media/image44.jpg"/><Relationship Id="rId16" Type="http://schemas.openxmlformats.org/officeDocument/2006/relationships/image" Target="../media/image49.png"/><Relationship Id="rId20" Type="http://schemas.openxmlformats.org/officeDocument/2006/relationships/image" Target="../media/image4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image" Target="../media/image33.png"/><Relationship Id="rId5" Type="http://schemas.openxmlformats.org/officeDocument/2006/relationships/image" Target="../media/image31.svg"/><Relationship Id="rId15" Type="http://schemas.openxmlformats.org/officeDocument/2006/relationships/image" Target="../media/image48.png"/><Relationship Id="rId10" Type="http://schemas.openxmlformats.org/officeDocument/2006/relationships/image" Target="../media/image17.svg"/><Relationship Id="rId19" Type="http://schemas.openxmlformats.org/officeDocument/2006/relationships/image" Target="../media/image42.png"/><Relationship Id="rId4" Type="http://schemas.openxmlformats.org/officeDocument/2006/relationships/image" Target="../media/image30.png"/><Relationship Id="rId9" Type="http://schemas.openxmlformats.org/officeDocument/2006/relationships/image" Target="../media/image16.png"/><Relationship Id="rId14" Type="http://schemas.openxmlformats.org/officeDocument/2006/relationships/image" Target="../media/image36.sv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35.png"/><Relationship Id="rId18" Type="http://schemas.openxmlformats.org/officeDocument/2006/relationships/image" Target="../media/image41.png"/><Relationship Id="rId3" Type="http://schemas.openxmlformats.org/officeDocument/2006/relationships/image" Target="../media/image45.png"/><Relationship Id="rId21" Type="http://schemas.openxmlformats.org/officeDocument/2006/relationships/image" Target="../media/image1.emf"/><Relationship Id="rId7" Type="http://schemas.openxmlformats.org/officeDocument/2006/relationships/image" Target="../media/image10.png"/><Relationship Id="rId12" Type="http://schemas.openxmlformats.org/officeDocument/2006/relationships/image" Target="../media/image34.svg"/><Relationship Id="rId17" Type="http://schemas.openxmlformats.org/officeDocument/2006/relationships/image" Target="../media/image50.svg"/><Relationship Id="rId2" Type="http://schemas.openxmlformats.org/officeDocument/2006/relationships/image" Target="../media/image44.jpg"/><Relationship Id="rId16" Type="http://schemas.openxmlformats.org/officeDocument/2006/relationships/image" Target="../media/image49.png"/><Relationship Id="rId20" Type="http://schemas.openxmlformats.org/officeDocument/2006/relationships/image" Target="../media/image4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image" Target="../media/image33.png"/><Relationship Id="rId5" Type="http://schemas.openxmlformats.org/officeDocument/2006/relationships/image" Target="../media/image31.svg"/><Relationship Id="rId15" Type="http://schemas.openxmlformats.org/officeDocument/2006/relationships/image" Target="../media/image48.png"/><Relationship Id="rId10" Type="http://schemas.openxmlformats.org/officeDocument/2006/relationships/image" Target="../media/image17.svg"/><Relationship Id="rId19" Type="http://schemas.openxmlformats.org/officeDocument/2006/relationships/image" Target="../media/image42.png"/><Relationship Id="rId4" Type="http://schemas.openxmlformats.org/officeDocument/2006/relationships/image" Target="../media/image30.png"/><Relationship Id="rId9" Type="http://schemas.openxmlformats.org/officeDocument/2006/relationships/image" Target="../media/image16.png"/><Relationship Id="rId14" Type="http://schemas.openxmlformats.org/officeDocument/2006/relationships/image" Target="../media/image36.sv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35.png"/><Relationship Id="rId18" Type="http://schemas.openxmlformats.org/officeDocument/2006/relationships/image" Target="../media/image41.png"/><Relationship Id="rId3" Type="http://schemas.openxmlformats.org/officeDocument/2006/relationships/image" Target="../media/image45.png"/><Relationship Id="rId21" Type="http://schemas.openxmlformats.org/officeDocument/2006/relationships/image" Target="../media/image43.svg"/><Relationship Id="rId7" Type="http://schemas.openxmlformats.org/officeDocument/2006/relationships/image" Target="../media/image10.png"/><Relationship Id="rId12" Type="http://schemas.openxmlformats.org/officeDocument/2006/relationships/image" Target="../media/image34.svg"/><Relationship Id="rId17" Type="http://schemas.openxmlformats.org/officeDocument/2006/relationships/image" Target="../media/image50.svg"/><Relationship Id="rId2" Type="http://schemas.openxmlformats.org/officeDocument/2006/relationships/image" Target="../media/image44.jpg"/><Relationship Id="rId16" Type="http://schemas.openxmlformats.org/officeDocument/2006/relationships/image" Target="../media/image49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image" Target="../media/image33.png"/><Relationship Id="rId5" Type="http://schemas.openxmlformats.org/officeDocument/2006/relationships/image" Target="../media/image31.svg"/><Relationship Id="rId15" Type="http://schemas.openxmlformats.org/officeDocument/2006/relationships/image" Target="../media/image48.png"/><Relationship Id="rId10" Type="http://schemas.openxmlformats.org/officeDocument/2006/relationships/image" Target="../media/image17.svg"/><Relationship Id="rId19" Type="http://schemas.openxmlformats.org/officeDocument/2006/relationships/image" Target="../media/image51.png"/><Relationship Id="rId4" Type="http://schemas.openxmlformats.org/officeDocument/2006/relationships/image" Target="../media/image30.png"/><Relationship Id="rId9" Type="http://schemas.openxmlformats.org/officeDocument/2006/relationships/image" Target="../media/image16.png"/><Relationship Id="rId14" Type="http://schemas.openxmlformats.org/officeDocument/2006/relationships/image" Target="../media/image36.svg"/><Relationship Id="rId22" Type="http://schemas.openxmlformats.org/officeDocument/2006/relationships/image" Target="../media/image1.emf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16.png"/><Relationship Id="rId18" Type="http://schemas.openxmlformats.org/officeDocument/2006/relationships/image" Target="../media/image49.png"/><Relationship Id="rId3" Type="http://schemas.openxmlformats.org/officeDocument/2006/relationships/image" Target="../media/image45.png"/><Relationship Id="rId21" Type="http://schemas.openxmlformats.org/officeDocument/2006/relationships/image" Target="../media/image51.png"/><Relationship Id="rId7" Type="http://schemas.openxmlformats.org/officeDocument/2006/relationships/image" Target="../media/image34.svg"/><Relationship Id="rId12" Type="http://schemas.openxmlformats.org/officeDocument/2006/relationships/image" Target="../media/image11.svg"/><Relationship Id="rId17" Type="http://schemas.openxmlformats.org/officeDocument/2006/relationships/image" Target="../media/image48.png"/><Relationship Id="rId2" Type="http://schemas.openxmlformats.org/officeDocument/2006/relationships/image" Target="../media/image44.jpg"/><Relationship Id="rId16" Type="http://schemas.openxmlformats.org/officeDocument/2006/relationships/image" Target="../media/image36.sv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10.png"/><Relationship Id="rId5" Type="http://schemas.openxmlformats.org/officeDocument/2006/relationships/image" Target="../media/image43.svg"/><Relationship Id="rId15" Type="http://schemas.openxmlformats.org/officeDocument/2006/relationships/image" Target="../media/image35.png"/><Relationship Id="rId10" Type="http://schemas.openxmlformats.org/officeDocument/2006/relationships/image" Target="../media/image4.jpg"/><Relationship Id="rId19" Type="http://schemas.openxmlformats.org/officeDocument/2006/relationships/image" Target="../media/image50.svg"/><Relationship Id="rId4" Type="http://schemas.openxmlformats.org/officeDocument/2006/relationships/image" Target="../media/image42.png"/><Relationship Id="rId9" Type="http://schemas.openxmlformats.org/officeDocument/2006/relationships/image" Target="../media/image31.svg"/><Relationship Id="rId14" Type="http://schemas.openxmlformats.org/officeDocument/2006/relationships/image" Target="../media/image17.svg"/><Relationship Id="rId22" Type="http://schemas.openxmlformats.org/officeDocument/2006/relationships/image" Target="../media/image1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emf"/><Relationship Id="rId5" Type="http://schemas.openxmlformats.org/officeDocument/2006/relationships/image" Target="../media/image45.png"/><Relationship Id="rId4" Type="http://schemas.openxmlformats.org/officeDocument/2006/relationships/image" Target="../media/image44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45.png"/><Relationship Id="rId4" Type="http://schemas.openxmlformats.org/officeDocument/2006/relationships/image" Target="../media/image44.jp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41.png"/><Relationship Id="rId7" Type="http://schemas.openxmlformats.org/officeDocument/2006/relationships/image" Target="../media/image5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45.png"/><Relationship Id="rId4" Type="http://schemas.openxmlformats.org/officeDocument/2006/relationships/image" Target="../media/image44.jp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1.png"/><Relationship Id="rId7" Type="http://schemas.openxmlformats.org/officeDocument/2006/relationships/image" Target="../media/image5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45.png"/><Relationship Id="rId4" Type="http://schemas.openxmlformats.org/officeDocument/2006/relationships/image" Target="../media/image44.jpg"/><Relationship Id="rId9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9" Type="http://schemas.openxmlformats.org/officeDocument/2006/relationships/image" Target="../media/image1.emf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16.png"/><Relationship Id="rId18" Type="http://schemas.openxmlformats.org/officeDocument/2006/relationships/image" Target="../media/image49.png"/><Relationship Id="rId3" Type="http://schemas.openxmlformats.org/officeDocument/2006/relationships/image" Target="../media/image45.png"/><Relationship Id="rId21" Type="http://schemas.openxmlformats.org/officeDocument/2006/relationships/image" Target="../media/image52.png"/><Relationship Id="rId7" Type="http://schemas.openxmlformats.org/officeDocument/2006/relationships/image" Target="../media/image34.svg"/><Relationship Id="rId12" Type="http://schemas.openxmlformats.org/officeDocument/2006/relationships/image" Target="../media/image11.svg"/><Relationship Id="rId17" Type="http://schemas.openxmlformats.org/officeDocument/2006/relationships/image" Target="../media/image48.png"/><Relationship Id="rId25" Type="http://schemas.openxmlformats.org/officeDocument/2006/relationships/image" Target="../media/image1.emf"/><Relationship Id="rId2" Type="http://schemas.openxmlformats.org/officeDocument/2006/relationships/image" Target="../media/image44.jpg"/><Relationship Id="rId16" Type="http://schemas.openxmlformats.org/officeDocument/2006/relationships/image" Target="../media/image36.sv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10.png"/><Relationship Id="rId24" Type="http://schemas.openxmlformats.org/officeDocument/2006/relationships/image" Target="../media/image41.png"/><Relationship Id="rId5" Type="http://schemas.openxmlformats.org/officeDocument/2006/relationships/image" Target="../media/image43.svg"/><Relationship Id="rId15" Type="http://schemas.openxmlformats.org/officeDocument/2006/relationships/image" Target="../media/image35.png"/><Relationship Id="rId23" Type="http://schemas.openxmlformats.org/officeDocument/2006/relationships/image" Target="../media/image54.png"/><Relationship Id="rId10" Type="http://schemas.openxmlformats.org/officeDocument/2006/relationships/image" Target="../media/image4.jpg"/><Relationship Id="rId19" Type="http://schemas.openxmlformats.org/officeDocument/2006/relationships/image" Target="../media/image50.svg"/><Relationship Id="rId4" Type="http://schemas.openxmlformats.org/officeDocument/2006/relationships/image" Target="../media/image42.png"/><Relationship Id="rId9" Type="http://schemas.openxmlformats.org/officeDocument/2006/relationships/image" Target="../media/image31.svg"/><Relationship Id="rId14" Type="http://schemas.openxmlformats.org/officeDocument/2006/relationships/image" Target="../media/image17.svg"/><Relationship Id="rId22" Type="http://schemas.openxmlformats.org/officeDocument/2006/relationships/image" Target="../media/image53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4.jpg"/><Relationship Id="rId18" Type="http://schemas.openxmlformats.org/officeDocument/2006/relationships/image" Target="../media/image35.png"/><Relationship Id="rId3" Type="http://schemas.openxmlformats.org/officeDocument/2006/relationships/image" Target="../media/image45.png"/><Relationship Id="rId21" Type="http://schemas.openxmlformats.org/officeDocument/2006/relationships/image" Target="../media/image49.png"/><Relationship Id="rId7" Type="http://schemas.openxmlformats.org/officeDocument/2006/relationships/image" Target="../media/image34.svg"/><Relationship Id="rId12" Type="http://schemas.openxmlformats.org/officeDocument/2006/relationships/image" Target="../media/image31.svg"/><Relationship Id="rId17" Type="http://schemas.openxmlformats.org/officeDocument/2006/relationships/image" Target="../media/image17.svg"/><Relationship Id="rId25" Type="http://schemas.openxmlformats.org/officeDocument/2006/relationships/image" Target="../media/image1.emf"/><Relationship Id="rId2" Type="http://schemas.openxmlformats.org/officeDocument/2006/relationships/image" Target="../media/image44.jpg"/><Relationship Id="rId16" Type="http://schemas.openxmlformats.org/officeDocument/2006/relationships/image" Target="../media/image16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0.png"/><Relationship Id="rId24" Type="http://schemas.openxmlformats.org/officeDocument/2006/relationships/image" Target="../media/image41.png"/><Relationship Id="rId5" Type="http://schemas.openxmlformats.org/officeDocument/2006/relationships/image" Target="../media/image43.svg"/><Relationship Id="rId15" Type="http://schemas.openxmlformats.org/officeDocument/2006/relationships/image" Target="../media/image11.svg"/><Relationship Id="rId23" Type="http://schemas.openxmlformats.org/officeDocument/2006/relationships/image" Target="../media/image51.png"/><Relationship Id="rId10" Type="http://schemas.openxmlformats.org/officeDocument/2006/relationships/image" Target="../media/image54.png"/><Relationship Id="rId19" Type="http://schemas.openxmlformats.org/officeDocument/2006/relationships/image" Target="../media/image36.svg"/><Relationship Id="rId4" Type="http://schemas.openxmlformats.org/officeDocument/2006/relationships/image" Target="../media/image42.png"/><Relationship Id="rId9" Type="http://schemas.openxmlformats.org/officeDocument/2006/relationships/image" Target="../media/image53.png"/><Relationship Id="rId14" Type="http://schemas.openxmlformats.org/officeDocument/2006/relationships/image" Target="../media/image10.png"/><Relationship Id="rId22" Type="http://schemas.openxmlformats.org/officeDocument/2006/relationships/image" Target="../media/image50.sv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4.jpg"/><Relationship Id="rId18" Type="http://schemas.openxmlformats.org/officeDocument/2006/relationships/image" Target="../media/image35.png"/><Relationship Id="rId26" Type="http://schemas.openxmlformats.org/officeDocument/2006/relationships/image" Target="../media/image1.emf"/><Relationship Id="rId3" Type="http://schemas.openxmlformats.org/officeDocument/2006/relationships/image" Target="../media/image45.png"/><Relationship Id="rId21" Type="http://schemas.openxmlformats.org/officeDocument/2006/relationships/image" Target="../media/image49.png"/><Relationship Id="rId7" Type="http://schemas.openxmlformats.org/officeDocument/2006/relationships/image" Target="../media/image34.svg"/><Relationship Id="rId12" Type="http://schemas.openxmlformats.org/officeDocument/2006/relationships/image" Target="../media/image31.svg"/><Relationship Id="rId17" Type="http://schemas.openxmlformats.org/officeDocument/2006/relationships/image" Target="../media/image17.svg"/><Relationship Id="rId25" Type="http://schemas.openxmlformats.org/officeDocument/2006/relationships/image" Target="../media/image55.png"/><Relationship Id="rId2" Type="http://schemas.openxmlformats.org/officeDocument/2006/relationships/image" Target="../media/image44.jpg"/><Relationship Id="rId16" Type="http://schemas.openxmlformats.org/officeDocument/2006/relationships/image" Target="../media/image16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0.png"/><Relationship Id="rId24" Type="http://schemas.openxmlformats.org/officeDocument/2006/relationships/image" Target="../media/image41.png"/><Relationship Id="rId5" Type="http://schemas.openxmlformats.org/officeDocument/2006/relationships/image" Target="../media/image43.svg"/><Relationship Id="rId15" Type="http://schemas.openxmlformats.org/officeDocument/2006/relationships/image" Target="../media/image11.svg"/><Relationship Id="rId23" Type="http://schemas.openxmlformats.org/officeDocument/2006/relationships/image" Target="../media/image51.png"/><Relationship Id="rId10" Type="http://schemas.openxmlformats.org/officeDocument/2006/relationships/image" Target="../media/image54.png"/><Relationship Id="rId19" Type="http://schemas.openxmlformats.org/officeDocument/2006/relationships/image" Target="../media/image36.svg"/><Relationship Id="rId4" Type="http://schemas.openxmlformats.org/officeDocument/2006/relationships/image" Target="../media/image42.png"/><Relationship Id="rId9" Type="http://schemas.openxmlformats.org/officeDocument/2006/relationships/image" Target="../media/image53.png"/><Relationship Id="rId14" Type="http://schemas.openxmlformats.org/officeDocument/2006/relationships/image" Target="../media/image10.png"/><Relationship Id="rId22" Type="http://schemas.openxmlformats.org/officeDocument/2006/relationships/image" Target="../media/image50.sv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9" Type="http://schemas.openxmlformats.org/officeDocument/2006/relationships/image" Target="../media/image1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4" Type="http://schemas.openxmlformats.org/officeDocument/2006/relationships/image" Target="../media/image11.sv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4" Type="http://schemas.openxmlformats.org/officeDocument/2006/relationships/image" Target="../media/image11.svg"/><Relationship Id="rId9" Type="http://schemas.openxmlformats.org/officeDocument/2006/relationships/image" Target="../media/image1.emf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.emf"/><Relationship Id="rId5" Type="http://schemas.openxmlformats.org/officeDocument/2006/relationships/image" Target="../media/image15.png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.emf"/><Relationship Id="rId5" Type="http://schemas.openxmlformats.org/officeDocument/2006/relationships/image" Target="../media/image15.png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1.emf"/><Relationship Id="rId5" Type="http://schemas.openxmlformats.org/officeDocument/2006/relationships/image" Target="../media/image15.png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1.emf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36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5" Type="http://schemas.openxmlformats.org/officeDocument/2006/relationships/image" Target="../media/image15.png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1.emf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36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5" Type="http://schemas.openxmlformats.org/officeDocument/2006/relationships/image" Target="../media/image15.png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61.pn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36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5" Type="http://schemas.openxmlformats.org/officeDocument/2006/relationships/image" Target="../media/image15.png"/><Relationship Id="rId15" Type="http://schemas.openxmlformats.org/officeDocument/2006/relationships/image" Target="../media/image1.emf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Relationship Id="rId14" Type="http://schemas.openxmlformats.org/officeDocument/2006/relationships/image" Target="../media/image62.sv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61.pn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36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5" Type="http://schemas.openxmlformats.org/officeDocument/2006/relationships/image" Target="../media/image15.png"/><Relationship Id="rId15" Type="http://schemas.openxmlformats.org/officeDocument/2006/relationships/image" Target="../media/image1.emf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Relationship Id="rId14" Type="http://schemas.openxmlformats.org/officeDocument/2006/relationships/image" Target="../media/image62.svg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13" Type="http://schemas.openxmlformats.org/officeDocument/2006/relationships/image" Target="../media/image61.png"/><Relationship Id="rId3" Type="http://schemas.openxmlformats.org/officeDocument/2006/relationships/image" Target="../media/image10.png"/><Relationship Id="rId7" Type="http://schemas.openxmlformats.org/officeDocument/2006/relationships/image" Target="../media/image57.png"/><Relationship Id="rId12" Type="http://schemas.openxmlformats.org/officeDocument/2006/relationships/image" Target="../media/image36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5" Type="http://schemas.openxmlformats.org/officeDocument/2006/relationships/image" Target="../media/image15.png"/><Relationship Id="rId15" Type="http://schemas.openxmlformats.org/officeDocument/2006/relationships/image" Target="../media/image1.emf"/><Relationship Id="rId10" Type="http://schemas.openxmlformats.org/officeDocument/2006/relationships/image" Target="../media/image60.svg"/><Relationship Id="rId4" Type="http://schemas.openxmlformats.org/officeDocument/2006/relationships/image" Target="../media/image11.svg"/><Relationship Id="rId9" Type="http://schemas.openxmlformats.org/officeDocument/2006/relationships/image" Target="../media/image59.png"/><Relationship Id="rId14" Type="http://schemas.openxmlformats.org/officeDocument/2006/relationships/image" Target="../media/image6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8075" y="1557906"/>
            <a:ext cx="2895600" cy="34574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059477" y="1574061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2882"/>
            <a:ext cx="12192000" cy="47053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358" y="81639"/>
            <a:ext cx="3218360" cy="202083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A16AF9C-0C0A-3147-994C-09CA4F22062F}"/>
              </a:ext>
            </a:extLst>
          </p:cNvPr>
          <p:cNvSpPr txBox="1"/>
          <p:nvPr/>
        </p:nvSpPr>
        <p:spPr>
          <a:xfrm>
            <a:off x="4853613" y="353137"/>
            <a:ext cx="64723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Programming language agnostic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B834A1-BF12-0D43-9B5A-78172C524C24}"/>
              </a:ext>
            </a:extLst>
          </p:cNvPr>
          <p:cNvSpPr txBox="1"/>
          <p:nvPr/>
        </p:nvSpPr>
        <p:spPr>
          <a:xfrm>
            <a:off x="4799498" y="622777"/>
            <a:ext cx="73925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 CSRF Prevention</a:t>
            </a:r>
          </a:p>
        </p:txBody>
      </p:sp>
    </p:spTree>
    <p:extLst>
      <p:ext uri="{BB962C8B-B14F-4D97-AF65-F5344CB8AC3E}">
        <p14:creationId xmlns:p14="http://schemas.microsoft.com/office/powerpoint/2010/main" val="310568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6F027DF-3778-8740-9A65-51E24DCD3D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496619" y="3457427"/>
            <a:ext cx="1389229" cy="141027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081CE3-A38D-EB4F-9BA8-CB68C0D2EE6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5040"/>
          <a:stretch/>
        </p:blipFill>
        <p:spPr>
          <a:xfrm>
            <a:off x="756770" y="4912332"/>
            <a:ext cx="868925" cy="868456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6A8711B-34CF-7449-8CF0-CDEB85082C42}"/>
              </a:ext>
            </a:extLst>
          </p:cNvPr>
          <p:cNvCxnSpPr>
            <a:cxnSpLocks/>
          </p:cNvCxnSpPr>
          <p:nvPr/>
        </p:nvCxnSpPr>
        <p:spPr>
          <a:xfrm flipH="1">
            <a:off x="8261406" y="3425332"/>
            <a:ext cx="1989502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E59F5EF-B12B-7045-B334-A24E8F8B819B}"/>
              </a:ext>
            </a:extLst>
          </p:cNvPr>
          <p:cNvSpPr txBox="1"/>
          <p:nvPr/>
        </p:nvSpPr>
        <p:spPr>
          <a:xfrm>
            <a:off x="8499111" y="2962235"/>
            <a:ext cx="23230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login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username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bob.human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password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********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4671C54-F7FA-D447-AFA7-B7B2AA6198DC}"/>
              </a:ext>
            </a:extLst>
          </p:cNvPr>
          <p:cNvCxnSpPr>
            <a:cxnSpLocks/>
          </p:cNvCxnSpPr>
          <p:nvPr/>
        </p:nvCxnSpPr>
        <p:spPr>
          <a:xfrm>
            <a:off x="8254256" y="4448659"/>
            <a:ext cx="1989501" cy="311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0D27435-FEE1-C142-BE3A-62E509571F77}"/>
              </a:ext>
            </a:extLst>
          </p:cNvPr>
          <p:cNvSpPr txBox="1"/>
          <p:nvPr/>
        </p:nvSpPr>
        <p:spPr>
          <a:xfrm>
            <a:off x="8499110" y="4490060"/>
            <a:ext cx="2069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Set-Cookie:</a:t>
            </a:r>
          </a:p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0AF7FC0-1643-6344-B9C3-3314A7F8C5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17038" y="2647011"/>
            <a:ext cx="4237217" cy="303110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B713F-2A70-3B4A-824B-9758598FE61E}"/>
              </a:ext>
            </a:extLst>
          </p:cNvPr>
          <p:cNvSpPr/>
          <p:nvPr/>
        </p:nvSpPr>
        <p:spPr>
          <a:xfrm rot="16200000">
            <a:off x="102921" y="3931732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Alice</a:t>
            </a:r>
            <a:endParaRPr lang="en-US" sz="24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CF7B2A-6522-8847-AC1A-75CE8FA99A9E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92F6C7-F321-A74D-AC90-8C0B1AFF0010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19473F9-8CC4-6445-AC23-C064C4CD75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C6D1E0B-4F71-4145-A815-97406C8D850C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71184827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8FF451E9-7C38-BC47-9752-87644B28072B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E9FC7B-3A61-604F-9D41-DD33CF0A5DC5}"/>
              </a:ext>
            </a:extLst>
          </p:cNvPr>
          <p:cNvSpPr txBox="1"/>
          <p:nvPr/>
        </p:nvSpPr>
        <p:spPr>
          <a:xfrm>
            <a:off x="5610213" y="2957476"/>
            <a:ext cx="22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init_csrf_token</a:t>
            </a:r>
            <a:endParaRPr lang="en-US" dirty="0">
              <a:latin typeface="Courier" pitchFamily="2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A82E83-B9DF-984C-AA35-B19BF812503E}"/>
              </a:ext>
            </a:extLst>
          </p:cNvPr>
          <p:cNvCxnSpPr>
            <a:cxnSpLocks/>
          </p:cNvCxnSpPr>
          <p:nvPr/>
        </p:nvCxnSpPr>
        <p:spPr>
          <a:xfrm flipH="1">
            <a:off x="1528667" y="4035050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DE94F0F8-E956-3C41-9833-BE874C965885}"/>
              </a:ext>
            </a:extLst>
          </p:cNvPr>
          <p:cNvSpPr txBox="1"/>
          <p:nvPr/>
        </p:nvSpPr>
        <p:spPr>
          <a:xfrm>
            <a:off x="1616060" y="3571953"/>
            <a:ext cx="1430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E3F90FD6-905A-FC4A-A6C7-8E6B2E4F9AD5}"/>
              </a:ext>
            </a:extLst>
          </p:cNvPr>
          <p:cNvCxnSpPr>
            <a:cxnSpLocks/>
          </p:cNvCxnSpPr>
          <p:nvPr/>
        </p:nvCxnSpPr>
        <p:spPr>
          <a:xfrm flipH="1">
            <a:off x="8724900" y="4352252"/>
            <a:ext cx="1790050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52A4ED96-AE87-354A-811A-D3C10B59D3CD}"/>
              </a:ext>
            </a:extLst>
          </p:cNvPr>
          <p:cNvSpPr txBox="1"/>
          <p:nvPr/>
        </p:nvSpPr>
        <p:spPr>
          <a:xfrm>
            <a:off x="9452603" y="3650921"/>
            <a:ext cx="1012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Read</a:t>
            </a:r>
          </a:p>
          <a:p>
            <a:pPr algn="ctr"/>
            <a:r>
              <a:rPr lang="en-US" dirty="0"/>
              <a:t>CSRF key</a:t>
            </a:r>
          </a:p>
        </p:txBody>
      </p:sp>
      <p:pic>
        <p:nvPicPr>
          <p:cNvPr id="46" name="Graphic 45">
            <a:extLst>
              <a:ext uri="{FF2B5EF4-FFF2-40B4-BE49-F238E27FC236}">
                <a16:creationId xmlns:a16="http://schemas.microsoft.com/office/drawing/2014/main" id="{46650CA3-D9D8-6444-A65E-CF7261A8F5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7919994" y="4226941"/>
            <a:ext cx="762000" cy="255202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1059AC34-689D-814F-8F74-FA8BAAD3E0C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6373249" y="3411340"/>
            <a:ext cx="762000" cy="255202"/>
          </a:xfrm>
          <a:prstGeom prst="rect">
            <a:avLst/>
          </a:prstGeom>
        </p:spPr>
      </p:pic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89268F34-757E-104E-838D-38C06EF36281}"/>
              </a:ext>
            </a:extLst>
          </p:cNvPr>
          <p:cNvCxnSpPr>
            <a:cxnSpLocks/>
          </p:cNvCxnSpPr>
          <p:nvPr/>
        </p:nvCxnSpPr>
        <p:spPr>
          <a:xfrm flipH="1">
            <a:off x="7245350" y="4352252"/>
            <a:ext cx="609164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3DA5B950-CF3E-CA4B-B755-428ED66D392B}"/>
              </a:ext>
            </a:extLst>
          </p:cNvPr>
          <p:cNvCxnSpPr>
            <a:cxnSpLocks/>
          </p:cNvCxnSpPr>
          <p:nvPr/>
        </p:nvCxnSpPr>
        <p:spPr>
          <a:xfrm>
            <a:off x="6754248" y="3750905"/>
            <a:ext cx="1" cy="440652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1" name="Graphic 50">
            <a:extLst>
              <a:ext uri="{FF2B5EF4-FFF2-40B4-BE49-F238E27FC236}">
                <a16:creationId xmlns:a16="http://schemas.microsoft.com/office/drawing/2014/main" id="{2771E732-5E51-3B49-9657-38A73D1D60C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373249" y="4244130"/>
            <a:ext cx="762000" cy="255202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892FD1AD-385A-034D-AC9D-5FC943CD52B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F5839290-944C-0341-B687-04BFD545D817}"/>
              </a:ext>
            </a:extLst>
          </p:cNvPr>
          <p:cNvSpPr txBox="1"/>
          <p:nvPr/>
        </p:nvSpPr>
        <p:spPr>
          <a:xfrm>
            <a:off x="7073596" y="3786565"/>
            <a:ext cx="780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HMAC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D7A5C4B-E009-D14F-B01B-A2E3CCF9BF00}"/>
              </a:ext>
            </a:extLst>
          </p:cNvPr>
          <p:cNvCxnSpPr>
            <a:cxnSpLocks/>
          </p:cNvCxnSpPr>
          <p:nvPr/>
        </p:nvCxnSpPr>
        <p:spPr>
          <a:xfrm>
            <a:off x="1528667" y="4605989"/>
            <a:ext cx="2642500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A54A402B-6473-E943-9835-73FC617311C4}"/>
              </a:ext>
            </a:extLst>
          </p:cNvPr>
          <p:cNvSpPr txBox="1"/>
          <p:nvPr/>
        </p:nvSpPr>
        <p:spPr>
          <a:xfrm>
            <a:off x="1766372" y="4650225"/>
            <a:ext cx="25789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Set-Cookie:</a:t>
            </a:r>
          </a:p>
          <a:p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token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hmac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               ;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http_only</a:t>
            </a:r>
            <a:endParaRPr lang="de-DE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6" name="Graphic 55">
            <a:extLst>
              <a:ext uri="{FF2B5EF4-FFF2-40B4-BE49-F238E27FC236}">
                <a16:creationId xmlns:a16="http://schemas.microsoft.com/office/drawing/2014/main" id="{8CC18FAD-29F2-3242-B6E6-98220715995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2499049" y="5002102"/>
            <a:ext cx="762000" cy="255202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A86F9E4E-E288-224C-823E-EFC28830BD3F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2499049" y="5287828"/>
            <a:ext cx="762000" cy="255202"/>
          </a:xfrm>
          <a:prstGeom prst="rect">
            <a:avLst/>
          </a:prstGeom>
        </p:spPr>
      </p:pic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31FE3E80-C68B-2E40-8592-15F534B281A8}"/>
              </a:ext>
            </a:extLst>
          </p:cNvPr>
          <p:cNvCxnSpPr>
            <a:cxnSpLocks/>
          </p:cNvCxnSpPr>
          <p:nvPr/>
        </p:nvCxnSpPr>
        <p:spPr>
          <a:xfrm flipH="1">
            <a:off x="4483100" y="4363658"/>
            <a:ext cx="178072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1" name="Graphic 60">
            <a:extLst>
              <a:ext uri="{FF2B5EF4-FFF2-40B4-BE49-F238E27FC236}">
                <a16:creationId xmlns:a16="http://schemas.microsoft.com/office/drawing/2014/main" id="{1E551E9D-1F41-E343-AF44-FE71599942DE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5054"/>
          <a:stretch/>
        </p:blipFill>
        <p:spPr>
          <a:xfrm>
            <a:off x="195584" y="4838180"/>
            <a:ext cx="1304197" cy="138482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370C20FF-F7AC-6A4B-8D21-22D7E837EB3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457811" y="5233808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8F1D80E-2AD3-8749-9547-D7CAAAAE0A6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57811" y="5544934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4824C68-109F-0A4F-9283-4D9A7D9B521D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470AB2F-7C85-CA47-8C75-B94E234014F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54C5C87-B576-C848-9283-93AF1DBE6791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B2D63AF-7F25-B94E-9F4C-A8FA374203F6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102F464-2C39-7849-AE58-BBE611B4DCE1}"/>
              </a:ext>
            </a:extLst>
          </p:cNvPr>
          <p:cNvSpPr txBox="1"/>
          <p:nvPr/>
        </p:nvSpPr>
        <p:spPr>
          <a:xfrm>
            <a:off x="0" y="4638579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BB8D539-3368-944D-A109-84A1FAB34749}"/>
              </a:ext>
            </a:extLst>
          </p:cNvPr>
          <p:cNvSpPr txBox="1"/>
          <p:nvPr/>
        </p:nvSpPr>
        <p:spPr>
          <a:xfrm>
            <a:off x="1932" y="6000234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ABD7675-2D29-F84A-9021-776835896007}"/>
              </a:ext>
            </a:extLst>
          </p:cNvPr>
          <p:cNvSpPr txBox="1"/>
          <p:nvPr/>
        </p:nvSpPr>
        <p:spPr>
          <a:xfrm>
            <a:off x="5686413" y="3335310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6C98AC-AB3B-1F4E-B41E-14393077B31E}"/>
              </a:ext>
            </a:extLst>
          </p:cNvPr>
          <p:cNvSpPr txBox="1"/>
          <p:nvPr/>
        </p:nvSpPr>
        <p:spPr>
          <a:xfrm>
            <a:off x="6184075" y="4422432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5249F7D-8D69-C845-9762-7104D22BBB3A}"/>
              </a:ext>
            </a:extLst>
          </p:cNvPr>
          <p:cNvSpPr txBox="1"/>
          <p:nvPr/>
        </p:nvSpPr>
        <p:spPr>
          <a:xfrm>
            <a:off x="8028719" y="4409732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393163344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892FD1AD-385A-034D-AC9D-5FC943CD52B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1E551E9D-1F41-E343-AF44-FE71599942D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5054"/>
          <a:stretch/>
        </p:blipFill>
        <p:spPr>
          <a:xfrm>
            <a:off x="195584" y="4838180"/>
            <a:ext cx="1304197" cy="138482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370C20FF-F7AC-6A4B-8D21-22D7E837EB3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57811" y="5233808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8F1D80E-2AD3-8749-9547-D7CAAAAE0A6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457811" y="5544934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2B29FB3-8957-BF43-8F19-D655DF96BA42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69E7F53-C1A3-DB4B-BBA1-7AE9CCEB989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4A9B02B-9760-7B4C-AA9E-41F41398CEEE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8FB063E-B2C2-1D43-A57C-4D084BC73CC1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279BC7-FD30-8549-9D87-B66FFCAFAEF1}"/>
              </a:ext>
            </a:extLst>
          </p:cNvPr>
          <p:cNvSpPr txBox="1"/>
          <p:nvPr/>
        </p:nvSpPr>
        <p:spPr>
          <a:xfrm>
            <a:off x="0" y="4638579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A6BF656-2DA6-5D49-AA28-035E7FDA7416}"/>
              </a:ext>
            </a:extLst>
          </p:cNvPr>
          <p:cNvSpPr txBox="1"/>
          <p:nvPr/>
        </p:nvSpPr>
        <p:spPr>
          <a:xfrm>
            <a:off x="1932" y="6000234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</p:spTree>
    <p:extLst>
      <p:ext uri="{BB962C8B-B14F-4D97-AF65-F5344CB8AC3E}">
        <p14:creationId xmlns:p14="http://schemas.microsoft.com/office/powerpoint/2010/main" val="402044480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892FD1AD-385A-034D-AC9D-5FC943CD52B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1E551E9D-1F41-E343-AF44-FE71599942D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5054"/>
          <a:stretch/>
        </p:blipFill>
        <p:spPr>
          <a:xfrm>
            <a:off x="195584" y="4838180"/>
            <a:ext cx="1304197" cy="138482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370C20FF-F7AC-6A4B-8D21-22D7E837EB3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57811" y="5233808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8F1D80E-2AD3-8749-9547-D7CAAAAE0A6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457811" y="5544934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C1BF664-706B-CC43-A7EF-6226125722E1}"/>
              </a:ext>
            </a:extLst>
          </p:cNvPr>
          <p:cNvSpPr txBox="1"/>
          <p:nvPr/>
        </p:nvSpPr>
        <p:spPr>
          <a:xfrm>
            <a:off x="1616060" y="2938837"/>
            <a:ext cx="2340384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endParaRPr lang="de-DE" sz="8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token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hmac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C38F2EF-EC2E-E441-AAFD-F34DC0E582DC}"/>
              </a:ext>
            </a:extLst>
          </p:cNvPr>
          <p:cNvCxnSpPr>
            <a:cxnSpLocks/>
          </p:cNvCxnSpPr>
          <p:nvPr/>
        </p:nvCxnSpPr>
        <p:spPr>
          <a:xfrm flipH="1">
            <a:off x="1528667" y="340193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5" name="Graphic 24">
            <a:extLst>
              <a:ext uri="{FF2B5EF4-FFF2-40B4-BE49-F238E27FC236}">
                <a16:creationId xmlns:a16="http://schemas.microsoft.com/office/drawing/2014/main" id="{EAA93CB8-5595-FF47-AC20-F58A00718FB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33707" y="3559834"/>
            <a:ext cx="762000" cy="255202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4254BB44-6E97-0948-A36E-3A11B63F1CD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3111094" y="4247437"/>
            <a:ext cx="762000" cy="255202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54AC1EA-4112-6A43-9292-99778733CD6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112187" y="3966151"/>
            <a:ext cx="762000" cy="25520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BB04CCC-2F1E-1F47-A05D-6FD60715A53F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B044825-995F-4F40-B78A-3BD77810562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2A9277E-C958-F841-BF71-B378BCAD7BB4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A489138-1A3C-604B-BB9F-6A8487A0950D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8222571-DE04-3B42-AC67-57550D799011}"/>
              </a:ext>
            </a:extLst>
          </p:cNvPr>
          <p:cNvSpPr txBox="1"/>
          <p:nvPr/>
        </p:nvSpPr>
        <p:spPr>
          <a:xfrm>
            <a:off x="0" y="4638579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ACE7E62-C964-D04A-A94A-7E96DB3BE451}"/>
              </a:ext>
            </a:extLst>
          </p:cNvPr>
          <p:cNvSpPr txBox="1"/>
          <p:nvPr/>
        </p:nvSpPr>
        <p:spPr>
          <a:xfrm>
            <a:off x="1932" y="6000234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</p:spTree>
    <p:extLst>
      <p:ext uri="{BB962C8B-B14F-4D97-AF65-F5344CB8AC3E}">
        <p14:creationId xmlns:p14="http://schemas.microsoft.com/office/powerpoint/2010/main" val="175823089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892FD1AD-385A-034D-AC9D-5FC943CD52B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1E551E9D-1F41-E343-AF44-FE71599942D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5054"/>
          <a:stretch/>
        </p:blipFill>
        <p:spPr>
          <a:xfrm>
            <a:off x="195584" y="4838180"/>
            <a:ext cx="1304197" cy="138482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370C20FF-F7AC-6A4B-8D21-22D7E837EB3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57811" y="5233808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8F1D80E-2AD3-8749-9547-D7CAAAAE0A6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457811" y="5544934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C1BF664-706B-CC43-A7EF-6226125722E1}"/>
              </a:ext>
            </a:extLst>
          </p:cNvPr>
          <p:cNvSpPr txBox="1"/>
          <p:nvPr/>
        </p:nvSpPr>
        <p:spPr>
          <a:xfrm>
            <a:off x="1616060" y="2938837"/>
            <a:ext cx="2340384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endParaRPr lang="de-DE" sz="8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token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hmac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C38F2EF-EC2E-E441-AAFD-F34DC0E582DC}"/>
              </a:ext>
            </a:extLst>
          </p:cNvPr>
          <p:cNvCxnSpPr>
            <a:cxnSpLocks/>
          </p:cNvCxnSpPr>
          <p:nvPr/>
        </p:nvCxnSpPr>
        <p:spPr>
          <a:xfrm flipH="1">
            <a:off x="1528667" y="340193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5" name="Graphic 24">
            <a:extLst>
              <a:ext uri="{FF2B5EF4-FFF2-40B4-BE49-F238E27FC236}">
                <a16:creationId xmlns:a16="http://schemas.microsoft.com/office/drawing/2014/main" id="{EAA93CB8-5595-FF47-AC20-F58A00718FB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33707" y="3559834"/>
            <a:ext cx="762000" cy="255202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4254BB44-6E97-0948-A36E-3A11B63F1CD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3111094" y="4247437"/>
            <a:ext cx="762000" cy="255202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54AC1EA-4112-6A43-9292-99778733CD6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112187" y="3966151"/>
            <a:ext cx="762000" cy="25520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FA4F622-4AC0-294C-86A3-F08FBBDEE9A2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4AB855-2CD0-7240-BA95-6A1D2057F8B1}"/>
              </a:ext>
            </a:extLst>
          </p:cNvPr>
          <p:cNvSpPr txBox="1"/>
          <p:nvPr/>
        </p:nvSpPr>
        <p:spPr>
          <a:xfrm>
            <a:off x="5265573" y="2957476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068C07D-AB9E-CA4F-9240-500219F4AB7B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9C0D925D-2CC3-7D40-86A6-DD5684CACF0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BA7E389-A2DB-424A-9B41-FEAEFEDC44D9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ACE11D4-500E-6E47-99DF-B830C310FD37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4C3360C-5C20-DE4C-ADB1-516921421C23}"/>
              </a:ext>
            </a:extLst>
          </p:cNvPr>
          <p:cNvSpPr txBox="1"/>
          <p:nvPr/>
        </p:nvSpPr>
        <p:spPr>
          <a:xfrm>
            <a:off x="0" y="4638579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42B6A64-DE60-8548-9ACC-6EBC7CD88771}"/>
              </a:ext>
            </a:extLst>
          </p:cNvPr>
          <p:cNvSpPr txBox="1"/>
          <p:nvPr/>
        </p:nvSpPr>
        <p:spPr>
          <a:xfrm>
            <a:off x="1932" y="6000234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</p:spTree>
    <p:extLst>
      <p:ext uri="{BB962C8B-B14F-4D97-AF65-F5344CB8AC3E}">
        <p14:creationId xmlns:p14="http://schemas.microsoft.com/office/powerpoint/2010/main" val="391900321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892FD1AD-385A-034D-AC9D-5FC943CD52B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1E551E9D-1F41-E343-AF44-FE71599942D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5054"/>
          <a:stretch/>
        </p:blipFill>
        <p:spPr>
          <a:xfrm>
            <a:off x="195584" y="4838180"/>
            <a:ext cx="1304197" cy="138482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370C20FF-F7AC-6A4B-8D21-22D7E837EB3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57811" y="5233808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8F1D80E-2AD3-8749-9547-D7CAAAAE0A6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457811" y="5544934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C1BF664-706B-CC43-A7EF-6226125722E1}"/>
              </a:ext>
            </a:extLst>
          </p:cNvPr>
          <p:cNvSpPr txBox="1"/>
          <p:nvPr/>
        </p:nvSpPr>
        <p:spPr>
          <a:xfrm>
            <a:off x="1616060" y="2938837"/>
            <a:ext cx="2340384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endParaRPr lang="de-DE" sz="8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token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hmac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C38F2EF-EC2E-E441-AAFD-F34DC0E582DC}"/>
              </a:ext>
            </a:extLst>
          </p:cNvPr>
          <p:cNvCxnSpPr>
            <a:cxnSpLocks/>
          </p:cNvCxnSpPr>
          <p:nvPr/>
        </p:nvCxnSpPr>
        <p:spPr>
          <a:xfrm flipH="1">
            <a:off x="1528667" y="340193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5" name="Graphic 24">
            <a:extLst>
              <a:ext uri="{FF2B5EF4-FFF2-40B4-BE49-F238E27FC236}">
                <a16:creationId xmlns:a16="http://schemas.microsoft.com/office/drawing/2014/main" id="{EAA93CB8-5595-FF47-AC20-F58A00718FB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33707" y="3559834"/>
            <a:ext cx="762000" cy="255202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4254BB44-6E97-0948-A36E-3A11B63F1CD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3111094" y="4247437"/>
            <a:ext cx="762000" cy="255202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54AC1EA-4112-6A43-9292-99778733CD6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112187" y="3966151"/>
            <a:ext cx="762000" cy="25520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FA4F622-4AC0-294C-86A3-F08FBBDEE9A2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4AB855-2CD0-7240-BA95-6A1D2057F8B1}"/>
              </a:ext>
            </a:extLst>
          </p:cNvPr>
          <p:cNvSpPr txBox="1"/>
          <p:nvPr/>
        </p:nvSpPr>
        <p:spPr>
          <a:xfrm>
            <a:off x="5265573" y="2957476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EF42A14-74A7-0E49-ABF0-13243EE89BDD}"/>
              </a:ext>
            </a:extLst>
          </p:cNvPr>
          <p:cNvCxnSpPr>
            <a:cxnSpLocks/>
          </p:cNvCxnSpPr>
          <p:nvPr/>
        </p:nvCxnSpPr>
        <p:spPr>
          <a:xfrm>
            <a:off x="3871907" y="3679152"/>
            <a:ext cx="2421203" cy="8283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0F11CB71-414F-584C-B2F9-84DA74F9962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355483" y="3551551"/>
            <a:ext cx="762000" cy="25520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2B7F2F9-01E6-1549-A8DA-1DE78BCADEBE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74358DD8-6C7F-534F-8C6E-E6FF1D7BA6A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0252B50-C512-BE44-82B7-60B68AB64A00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A6EF3AD-D3B5-2B4A-B048-E8C07B97080E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ECF4429-3C3D-6149-B9F4-82FC0B240F44}"/>
              </a:ext>
            </a:extLst>
          </p:cNvPr>
          <p:cNvSpPr txBox="1"/>
          <p:nvPr/>
        </p:nvSpPr>
        <p:spPr>
          <a:xfrm>
            <a:off x="0" y="4638579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853FAB0-41C8-2E43-9103-01ABFB88D103}"/>
              </a:ext>
            </a:extLst>
          </p:cNvPr>
          <p:cNvSpPr txBox="1"/>
          <p:nvPr/>
        </p:nvSpPr>
        <p:spPr>
          <a:xfrm>
            <a:off x="1932" y="6000234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</p:spTree>
    <p:extLst>
      <p:ext uri="{BB962C8B-B14F-4D97-AF65-F5344CB8AC3E}">
        <p14:creationId xmlns:p14="http://schemas.microsoft.com/office/powerpoint/2010/main" val="41528187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892FD1AD-385A-034D-AC9D-5FC943CD52B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1E551E9D-1F41-E343-AF44-FE71599942D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5054"/>
          <a:stretch/>
        </p:blipFill>
        <p:spPr>
          <a:xfrm>
            <a:off x="195584" y="4838180"/>
            <a:ext cx="1304197" cy="138482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370C20FF-F7AC-6A4B-8D21-22D7E837EB3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57811" y="5233808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8F1D80E-2AD3-8749-9547-D7CAAAAE0A6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457811" y="5544934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C1BF664-706B-CC43-A7EF-6226125722E1}"/>
              </a:ext>
            </a:extLst>
          </p:cNvPr>
          <p:cNvSpPr txBox="1"/>
          <p:nvPr/>
        </p:nvSpPr>
        <p:spPr>
          <a:xfrm>
            <a:off x="1616060" y="2938837"/>
            <a:ext cx="2340384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endParaRPr lang="de-DE" sz="8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token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hmac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C38F2EF-EC2E-E441-AAFD-F34DC0E582DC}"/>
              </a:ext>
            </a:extLst>
          </p:cNvPr>
          <p:cNvCxnSpPr>
            <a:cxnSpLocks/>
          </p:cNvCxnSpPr>
          <p:nvPr/>
        </p:nvCxnSpPr>
        <p:spPr>
          <a:xfrm flipH="1">
            <a:off x="1528667" y="340193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5" name="Graphic 24">
            <a:extLst>
              <a:ext uri="{FF2B5EF4-FFF2-40B4-BE49-F238E27FC236}">
                <a16:creationId xmlns:a16="http://schemas.microsoft.com/office/drawing/2014/main" id="{EAA93CB8-5595-FF47-AC20-F58A00718FB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33707" y="3559834"/>
            <a:ext cx="762000" cy="255202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4254BB44-6E97-0948-A36E-3A11B63F1CD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3111094" y="4247437"/>
            <a:ext cx="762000" cy="255202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54AC1EA-4112-6A43-9292-99778733CD6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112187" y="3966151"/>
            <a:ext cx="762000" cy="25520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FA4F622-4AC0-294C-86A3-F08FBBDEE9A2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4AB855-2CD0-7240-BA95-6A1D2057F8B1}"/>
              </a:ext>
            </a:extLst>
          </p:cNvPr>
          <p:cNvSpPr txBox="1"/>
          <p:nvPr/>
        </p:nvSpPr>
        <p:spPr>
          <a:xfrm>
            <a:off x="5265573" y="2957476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EF42A14-74A7-0E49-ABF0-13243EE89BDD}"/>
              </a:ext>
            </a:extLst>
          </p:cNvPr>
          <p:cNvCxnSpPr>
            <a:cxnSpLocks/>
          </p:cNvCxnSpPr>
          <p:nvPr/>
        </p:nvCxnSpPr>
        <p:spPr>
          <a:xfrm>
            <a:off x="3871907" y="3679152"/>
            <a:ext cx="2421203" cy="8283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0F11CB71-414F-584C-B2F9-84DA74F9962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355483" y="3551551"/>
            <a:ext cx="762000" cy="255202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B48C126-83EE-3A45-8333-BEFF2361CA3B}"/>
              </a:ext>
            </a:extLst>
          </p:cNvPr>
          <p:cNvCxnSpPr>
            <a:cxnSpLocks/>
          </p:cNvCxnSpPr>
          <p:nvPr/>
        </p:nvCxnSpPr>
        <p:spPr>
          <a:xfrm flipH="1">
            <a:off x="8845550" y="4352252"/>
            <a:ext cx="1669400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EE18946-6D03-BF48-B38C-189413AE0943}"/>
              </a:ext>
            </a:extLst>
          </p:cNvPr>
          <p:cNvSpPr txBox="1"/>
          <p:nvPr/>
        </p:nvSpPr>
        <p:spPr>
          <a:xfrm>
            <a:off x="9452603" y="3650921"/>
            <a:ext cx="1012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Read</a:t>
            </a:r>
          </a:p>
          <a:p>
            <a:pPr algn="ctr"/>
            <a:r>
              <a:rPr lang="en-US" dirty="0"/>
              <a:t>CSRF key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0DE648FD-98E2-2743-A96C-726BCE99B5E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8024566" y="4226941"/>
            <a:ext cx="762000" cy="25520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05A0E861-0684-9040-B10D-390B17399BF4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9AF5A02B-3B8A-4047-8BFB-5EBBF56BEEA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239856BE-6894-4A4C-9E85-CC67D5F78E8C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8CC0BB7-72E6-764F-946D-0F9488B7951E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7B06D22-F389-544F-9F92-4A15D2F355DC}"/>
              </a:ext>
            </a:extLst>
          </p:cNvPr>
          <p:cNvSpPr txBox="1"/>
          <p:nvPr/>
        </p:nvSpPr>
        <p:spPr>
          <a:xfrm>
            <a:off x="0" y="4638579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BE8CB72-AAEE-8145-BB9E-859510D7BBE7}"/>
              </a:ext>
            </a:extLst>
          </p:cNvPr>
          <p:cNvSpPr txBox="1"/>
          <p:nvPr/>
        </p:nvSpPr>
        <p:spPr>
          <a:xfrm>
            <a:off x="1932" y="6000234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</p:spTree>
    <p:extLst>
      <p:ext uri="{BB962C8B-B14F-4D97-AF65-F5344CB8AC3E}">
        <p14:creationId xmlns:p14="http://schemas.microsoft.com/office/powerpoint/2010/main" val="394122105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892FD1AD-385A-034D-AC9D-5FC943CD52B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1E551E9D-1F41-E343-AF44-FE71599942D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5054"/>
          <a:stretch/>
        </p:blipFill>
        <p:spPr>
          <a:xfrm>
            <a:off x="195584" y="4838180"/>
            <a:ext cx="1304197" cy="138482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370C20FF-F7AC-6A4B-8D21-22D7E837EB3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57811" y="5233808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8F1D80E-2AD3-8749-9547-D7CAAAAE0A6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457811" y="5544934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C1BF664-706B-CC43-A7EF-6226125722E1}"/>
              </a:ext>
            </a:extLst>
          </p:cNvPr>
          <p:cNvSpPr txBox="1"/>
          <p:nvPr/>
        </p:nvSpPr>
        <p:spPr>
          <a:xfrm>
            <a:off x="1616060" y="2938837"/>
            <a:ext cx="2340384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endParaRPr lang="de-DE" sz="8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token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hmac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C38F2EF-EC2E-E441-AAFD-F34DC0E582DC}"/>
              </a:ext>
            </a:extLst>
          </p:cNvPr>
          <p:cNvCxnSpPr>
            <a:cxnSpLocks/>
          </p:cNvCxnSpPr>
          <p:nvPr/>
        </p:nvCxnSpPr>
        <p:spPr>
          <a:xfrm flipH="1">
            <a:off x="1528667" y="340193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5" name="Graphic 24">
            <a:extLst>
              <a:ext uri="{FF2B5EF4-FFF2-40B4-BE49-F238E27FC236}">
                <a16:creationId xmlns:a16="http://schemas.microsoft.com/office/drawing/2014/main" id="{EAA93CB8-5595-FF47-AC20-F58A00718FB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33707" y="3559834"/>
            <a:ext cx="762000" cy="255202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4254BB44-6E97-0948-A36E-3A11B63F1CD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3111094" y="4247437"/>
            <a:ext cx="762000" cy="255202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54AC1EA-4112-6A43-9292-99778733CD6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112187" y="3966151"/>
            <a:ext cx="762000" cy="25520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FA4F622-4AC0-294C-86A3-F08FBBDEE9A2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4AB855-2CD0-7240-BA95-6A1D2057F8B1}"/>
              </a:ext>
            </a:extLst>
          </p:cNvPr>
          <p:cNvSpPr txBox="1"/>
          <p:nvPr/>
        </p:nvSpPr>
        <p:spPr>
          <a:xfrm>
            <a:off x="5265573" y="2957476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EF42A14-74A7-0E49-ABF0-13243EE89BDD}"/>
              </a:ext>
            </a:extLst>
          </p:cNvPr>
          <p:cNvCxnSpPr>
            <a:cxnSpLocks/>
          </p:cNvCxnSpPr>
          <p:nvPr/>
        </p:nvCxnSpPr>
        <p:spPr>
          <a:xfrm>
            <a:off x="3871907" y="3679152"/>
            <a:ext cx="2421203" cy="8283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0F11CB71-414F-584C-B2F9-84DA74F9962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355483" y="3551551"/>
            <a:ext cx="762000" cy="255202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B48C126-83EE-3A45-8333-BEFF2361CA3B}"/>
              </a:ext>
            </a:extLst>
          </p:cNvPr>
          <p:cNvCxnSpPr>
            <a:cxnSpLocks/>
          </p:cNvCxnSpPr>
          <p:nvPr/>
        </p:nvCxnSpPr>
        <p:spPr>
          <a:xfrm flipH="1">
            <a:off x="8845550" y="4352252"/>
            <a:ext cx="1669400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EE18946-6D03-BF48-B38C-189413AE0943}"/>
              </a:ext>
            </a:extLst>
          </p:cNvPr>
          <p:cNvSpPr txBox="1"/>
          <p:nvPr/>
        </p:nvSpPr>
        <p:spPr>
          <a:xfrm>
            <a:off x="9452603" y="3650921"/>
            <a:ext cx="1012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Read</a:t>
            </a:r>
          </a:p>
          <a:p>
            <a:pPr algn="ctr"/>
            <a:r>
              <a:rPr lang="en-US" dirty="0"/>
              <a:t>CSRF key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0DE648FD-98E2-2743-A96C-726BCE99B5E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8024566" y="4226941"/>
            <a:ext cx="762000" cy="255202"/>
          </a:xfrm>
          <a:prstGeom prst="rect">
            <a:avLst/>
          </a:prstGeom>
        </p:spPr>
      </p:pic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2A058A4-7985-C140-BF91-A7B382BD9AA5}"/>
              </a:ext>
            </a:extLst>
          </p:cNvPr>
          <p:cNvCxnSpPr>
            <a:cxnSpLocks/>
          </p:cNvCxnSpPr>
          <p:nvPr/>
        </p:nvCxnSpPr>
        <p:spPr>
          <a:xfrm flipH="1">
            <a:off x="7194550" y="4352252"/>
            <a:ext cx="781231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5" name="Graphic 34">
            <a:extLst>
              <a:ext uri="{FF2B5EF4-FFF2-40B4-BE49-F238E27FC236}">
                <a16:creationId xmlns:a16="http://schemas.microsoft.com/office/drawing/2014/main" id="{2F1824D0-2288-CF41-996D-93EF4FB1868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6373742" y="4224651"/>
            <a:ext cx="762000" cy="255202"/>
          </a:xfrm>
          <a:prstGeom prst="rect">
            <a:avLst/>
          </a:prstGeom>
        </p:spPr>
      </p:pic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A073A24-FAA0-9D4E-92DA-5D7E6CB54A1D}"/>
              </a:ext>
            </a:extLst>
          </p:cNvPr>
          <p:cNvCxnSpPr>
            <a:cxnSpLocks/>
          </p:cNvCxnSpPr>
          <p:nvPr/>
        </p:nvCxnSpPr>
        <p:spPr>
          <a:xfrm>
            <a:off x="6769938" y="3849073"/>
            <a:ext cx="0" cy="33549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CD4F3A51-1375-9A42-BFA8-E85EB1A828DB}"/>
              </a:ext>
            </a:extLst>
          </p:cNvPr>
          <p:cNvSpPr txBox="1"/>
          <p:nvPr/>
        </p:nvSpPr>
        <p:spPr>
          <a:xfrm>
            <a:off x="7008049" y="3848110"/>
            <a:ext cx="780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HMAC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7F4A5E9-27CB-A743-85E8-C7894FE3B8F7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37F2CC08-8D59-EC4F-8806-28AF4627D27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90528A20-4731-EB48-BE31-6C7C1A930981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CFCDE37-5F19-0845-86DC-023A11A26CD3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B71A41C-17E2-694B-A0F9-0E8398F1F077}"/>
              </a:ext>
            </a:extLst>
          </p:cNvPr>
          <p:cNvSpPr txBox="1"/>
          <p:nvPr/>
        </p:nvSpPr>
        <p:spPr>
          <a:xfrm>
            <a:off x="0" y="4638579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2204CA1-6A9D-A84E-B7CA-36B2C19BD0F5}"/>
              </a:ext>
            </a:extLst>
          </p:cNvPr>
          <p:cNvSpPr txBox="1"/>
          <p:nvPr/>
        </p:nvSpPr>
        <p:spPr>
          <a:xfrm>
            <a:off x="1932" y="6000234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</p:spTree>
    <p:extLst>
      <p:ext uri="{BB962C8B-B14F-4D97-AF65-F5344CB8AC3E}">
        <p14:creationId xmlns:p14="http://schemas.microsoft.com/office/powerpoint/2010/main" val="238705416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892FD1AD-385A-034D-AC9D-5FC943CD52B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1E551E9D-1F41-E343-AF44-FE71599942D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5054"/>
          <a:stretch/>
        </p:blipFill>
        <p:spPr>
          <a:xfrm>
            <a:off x="195584" y="4838180"/>
            <a:ext cx="1304197" cy="138482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370C20FF-F7AC-6A4B-8D21-22D7E837EB3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57811" y="5233808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8F1D80E-2AD3-8749-9547-D7CAAAAE0A6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457811" y="5544934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C1BF664-706B-CC43-A7EF-6226125722E1}"/>
              </a:ext>
            </a:extLst>
          </p:cNvPr>
          <p:cNvSpPr txBox="1"/>
          <p:nvPr/>
        </p:nvSpPr>
        <p:spPr>
          <a:xfrm>
            <a:off x="1616060" y="2938837"/>
            <a:ext cx="2340384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endParaRPr lang="de-DE" sz="8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token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hmac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C38F2EF-EC2E-E441-AAFD-F34DC0E582DC}"/>
              </a:ext>
            </a:extLst>
          </p:cNvPr>
          <p:cNvCxnSpPr>
            <a:cxnSpLocks/>
          </p:cNvCxnSpPr>
          <p:nvPr/>
        </p:nvCxnSpPr>
        <p:spPr>
          <a:xfrm flipH="1">
            <a:off x="1528667" y="340193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5" name="Graphic 24">
            <a:extLst>
              <a:ext uri="{FF2B5EF4-FFF2-40B4-BE49-F238E27FC236}">
                <a16:creationId xmlns:a16="http://schemas.microsoft.com/office/drawing/2014/main" id="{EAA93CB8-5595-FF47-AC20-F58A00718FB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33707" y="3559834"/>
            <a:ext cx="762000" cy="255202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4254BB44-6E97-0948-A36E-3A11B63F1CD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3111094" y="4247437"/>
            <a:ext cx="762000" cy="255202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54AC1EA-4112-6A43-9292-99778733CD6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112187" y="3966151"/>
            <a:ext cx="762000" cy="25520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FA4F622-4AC0-294C-86A3-F08FBBDEE9A2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4AB855-2CD0-7240-BA95-6A1D2057F8B1}"/>
              </a:ext>
            </a:extLst>
          </p:cNvPr>
          <p:cNvSpPr txBox="1"/>
          <p:nvPr/>
        </p:nvSpPr>
        <p:spPr>
          <a:xfrm>
            <a:off x="5265573" y="2957476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EF42A14-74A7-0E49-ABF0-13243EE89BDD}"/>
              </a:ext>
            </a:extLst>
          </p:cNvPr>
          <p:cNvCxnSpPr>
            <a:cxnSpLocks/>
          </p:cNvCxnSpPr>
          <p:nvPr/>
        </p:nvCxnSpPr>
        <p:spPr>
          <a:xfrm>
            <a:off x="3871907" y="3679152"/>
            <a:ext cx="2421203" cy="8283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0F11CB71-414F-584C-B2F9-84DA74F9962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355483" y="3551551"/>
            <a:ext cx="762000" cy="255202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B48C126-83EE-3A45-8333-BEFF2361CA3B}"/>
              </a:ext>
            </a:extLst>
          </p:cNvPr>
          <p:cNvCxnSpPr>
            <a:cxnSpLocks/>
          </p:cNvCxnSpPr>
          <p:nvPr/>
        </p:nvCxnSpPr>
        <p:spPr>
          <a:xfrm flipH="1">
            <a:off x="8845550" y="4352252"/>
            <a:ext cx="1669400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EE18946-6D03-BF48-B38C-189413AE0943}"/>
              </a:ext>
            </a:extLst>
          </p:cNvPr>
          <p:cNvSpPr txBox="1"/>
          <p:nvPr/>
        </p:nvSpPr>
        <p:spPr>
          <a:xfrm>
            <a:off x="9452603" y="3650921"/>
            <a:ext cx="1012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Read</a:t>
            </a:r>
          </a:p>
          <a:p>
            <a:pPr algn="ctr"/>
            <a:r>
              <a:rPr lang="en-US" dirty="0"/>
              <a:t>CSRF key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0DE648FD-98E2-2743-A96C-726BCE99B5E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8024566" y="4226941"/>
            <a:ext cx="762000" cy="255202"/>
          </a:xfrm>
          <a:prstGeom prst="rect">
            <a:avLst/>
          </a:prstGeom>
        </p:spPr>
      </p:pic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2A058A4-7985-C140-BF91-A7B382BD9AA5}"/>
              </a:ext>
            </a:extLst>
          </p:cNvPr>
          <p:cNvCxnSpPr>
            <a:cxnSpLocks/>
          </p:cNvCxnSpPr>
          <p:nvPr/>
        </p:nvCxnSpPr>
        <p:spPr>
          <a:xfrm flipH="1">
            <a:off x="7194550" y="4352252"/>
            <a:ext cx="781231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5" name="Graphic 34">
            <a:extLst>
              <a:ext uri="{FF2B5EF4-FFF2-40B4-BE49-F238E27FC236}">
                <a16:creationId xmlns:a16="http://schemas.microsoft.com/office/drawing/2014/main" id="{2F1824D0-2288-CF41-996D-93EF4FB1868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6373742" y="4224651"/>
            <a:ext cx="762000" cy="255202"/>
          </a:xfrm>
          <a:prstGeom prst="rect">
            <a:avLst/>
          </a:prstGeom>
        </p:spPr>
      </p:pic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A073A24-FAA0-9D4E-92DA-5D7E6CB54A1D}"/>
              </a:ext>
            </a:extLst>
          </p:cNvPr>
          <p:cNvCxnSpPr>
            <a:cxnSpLocks/>
          </p:cNvCxnSpPr>
          <p:nvPr/>
        </p:nvCxnSpPr>
        <p:spPr>
          <a:xfrm>
            <a:off x="6769938" y="3849073"/>
            <a:ext cx="0" cy="33549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CD4F3A51-1375-9A42-BFA8-E85EB1A828DB}"/>
              </a:ext>
            </a:extLst>
          </p:cNvPr>
          <p:cNvSpPr txBox="1"/>
          <p:nvPr/>
        </p:nvSpPr>
        <p:spPr>
          <a:xfrm>
            <a:off x="7008049" y="3848110"/>
            <a:ext cx="780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HMAC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9D4B8D2-AF33-3545-8655-6451F52E7CC4}"/>
              </a:ext>
            </a:extLst>
          </p:cNvPr>
          <p:cNvCxnSpPr>
            <a:cxnSpLocks/>
          </p:cNvCxnSpPr>
          <p:nvPr/>
        </p:nvCxnSpPr>
        <p:spPr>
          <a:xfrm>
            <a:off x="3919437" y="4360291"/>
            <a:ext cx="1008163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3EC86F13-4525-C441-A79E-050872F29DBF}"/>
              </a:ext>
            </a:extLst>
          </p:cNvPr>
          <p:cNvCxnSpPr>
            <a:cxnSpLocks/>
          </p:cNvCxnSpPr>
          <p:nvPr/>
        </p:nvCxnSpPr>
        <p:spPr>
          <a:xfrm flipH="1">
            <a:off x="5818043" y="4352252"/>
            <a:ext cx="475067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1" name="Graphic 40">
            <a:extLst>
              <a:ext uri="{FF2B5EF4-FFF2-40B4-BE49-F238E27FC236}">
                <a16:creationId xmlns:a16="http://schemas.microsoft.com/office/drawing/2014/main" id="{2D667033-F4E6-D049-8B53-18508A5CDE4E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5835" t="7483" r="6713" b="24066"/>
          <a:stretch/>
        </p:blipFill>
        <p:spPr>
          <a:xfrm>
            <a:off x="4926087" y="3932232"/>
            <a:ext cx="909482" cy="88272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D2D10C2B-D3A5-C941-81AE-08595AACAEA4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AA218BB5-8DCC-764C-954E-E13E269BA44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89839A0A-8E86-FB42-8C43-970989F5C8AB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03E0AAE-29AD-9D42-9086-239528CC0D6A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949CFEA-C8BE-6B40-87CA-E000127E3F0E}"/>
              </a:ext>
            </a:extLst>
          </p:cNvPr>
          <p:cNvSpPr txBox="1"/>
          <p:nvPr/>
        </p:nvSpPr>
        <p:spPr>
          <a:xfrm>
            <a:off x="0" y="4638579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83DEC66-0302-DE4C-A1F0-CC06F182EAA0}"/>
              </a:ext>
            </a:extLst>
          </p:cNvPr>
          <p:cNvSpPr txBox="1"/>
          <p:nvPr/>
        </p:nvSpPr>
        <p:spPr>
          <a:xfrm>
            <a:off x="1932" y="6000234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</p:spTree>
    <p:extLst>
      <p:ext uri="{BB962C8B-B14F-4D97-AF65-F5344CB8AC3E}">
        <p14:creationId xmlns:p14="http://schemas.microsoft.com/office/powerpoint/2010/main" val="161953115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892FD1AD-385A-034D-AC9D-5FC943CD52B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1E551E9D-1F41-E343-AF44-FE71599942D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5054"/>
          <a:stretch/>
        </p:blipFill>
        <p:spPr>
          <a:xfrm>
            <a:off x="195584" y="4838180"/>
            <a:ext cx="1304197" cy="138482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370C20FF-F7AC-6A4B-8D21-22D7E837EB3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57811" y="5233808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8F1D80E-2AD3-8749-9547-D7CAAAAE0A6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457811" y="5544934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C1BF664-706B-CC43-A7EF-6226125722E1}"/>
              </a:ext>
            </a:extLst>
          </p:cNvPr>
          <p:cNvSpPr txBox="1"/>
          <p:nvPr/>
        </p:nvSpPr>
        <p:spPr>
          <a:xfrm>
            <a:off x="1616060" y="2938837"/>
            <a:ext cx="2340384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endParaRPr lang="de-DE" sz="8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token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hmac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C38F2EF-EC2E-E441-AAFD-F34DC0E582DC}"/>
              </a:ext>
            </a:extLst>
          </p:cNvPr>
          <p:cNvCxnSpPr>
            <a:cxnSpLocks/>
          </p:cNvCxnSpPr>
          <p:nvPr/>
        </p:nvCxnSpPr>
        <p:spPr>
          <a:xfrm flipH="1">
            <a:off x="1528667" y="340193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5" name="Graphic 24">
            <a:extLst>
              <a:ext uri="{FF2B5EF4-FFF2-40B4-BE49-F238E27FC236}">
                <a16:creationId xmlns:a16="http://schemas.microsoft.com/office/drawing/2014/main" id="{EAA93CB8-5595-FF47-AC20-F58A00718FB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33707" y="3559834"/>
            <a:ext cx="762000" cy="255202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4254BB44-6E97-0948-A36E-3A11B63F1CD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3111094" y="4247437"/>
            <a:ext cx="762000" cy="255202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54AC1EA-4112-6A43-9292-99778733CD6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112187" y="3966151"/>
            <a:ext cx="762000" cy="25520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6FA4F622-4AC0-294C-86A3-F08FBBDEE9A2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4AB855-2CD0-7240-BA95-6A1D2057F8B1}"/>
              </a:ext>
            </a:extLst>
          </p:cNvPr>
          <p:cNvSpPr txBox="1"/>
          <p:nvPr/>
        </p:nvSpPr>
        <p:spPr>
          <a:xfrm>
            <a:off x="5265573" y="2957476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EF42A14-74A7-0E49-ABF0-13243EE89BDD}"/>
              </a:ext>
            </a:extLst>
          </p:cNvPr>
          <p:cNvCxnSpPr>
            <a:cxnSpLocks/>
          </p:cNvCxnSpPr>
          <p:nvPr/>
        </p:nvCxnSpPr>
        <p:spPr>
          <a:xfrm>
            <a:off x="3871907" y="3679152"/>
            <a:ext cx="2421203" cy="8283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0F11CB71-414F-584C-B2F9-84DA74F9962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355483" y="3551551"/>
            <a:ext cx="762000" cy="255202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B48C126-83EE-3A45-8333-BEFF2361CA3B}"/>
              </a:ext>
            </a:extLst>
          </p:cNvPr>
          <p:cNvCxnSpPr>
            <a:cxnSpLocks/>
          </p:cNvCxnSpPr>
          <p:nvPr/>
        </p:nvCxnSpPr>
        <p:spPr>
          <a:xfrm flipH="1">
            <a:off x="8845550" y="4352252"/>
            <a:ext cx="1669400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FEE18946-6D03-BF48-B38C-189413AE0943}"/>
              </a:ext>
            </a:extLst>
          </p:cNvPr>
          <p:cNvSpPr txBox="1"/>
          <p:nvPr/>
        </p:nvSpPr>
        <p:spPr>
          <a:xfrm>
            <a:off x="9452603" y="3650921"/>
            <a:ext cx="1012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Read</a:t>
            </a:r>
          </a:p>
          <a:p>
            <a:pPr algn="ctr"/>
            <a:r>
              <a:rPr lang="en-US" dirty="0"/>
              <a:t>CSRF key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0DE648FD-98E2-2743-A96C-726BCE99B5E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8024566" y="4226941"/>
            <a:ext cx="762000" cy="255202"/>
          </a:xfrm>
          <a:prstGeom prst="rect">
            <a:avLst/>
          </a:prstGeom>
        </p:spPr>
      </p:pic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2A058A4-7985-C140-BF91-A7B382BD9AA5}"/>
              </a:ext>
            </a:extLst>
          </p:cNvPr>
          <p:cNvCxnSpPr>
            <a:cxnSpLocks/>
          </p:cNvCxnSpPr>
          <p:nvPr/>
        </p:nvCxnSpPr>
        <p:spPr>
          <a:xfrm flipH="1">
            <a:off x="7194550" y="4352252"/>
            <a:ext cx="781231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5" name="Graphic 34">
            <a:extLst>
              <a:ext uri="{FF2B5EF4-FFF2-40B4-BE49-F238E27FC236}">
                <a16:creationId xmlns:a16="http://schemas.microsoft.com/office/drawing/2014/main" id="{2F1824D0-2288-CF41-996D-93EF4FB1868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6373742" y="4224651"/>
            <a:ext cx="762000" cy="255202"/>
          </a:xfrm>
          <a:prstGeom prst="rect">
            <a:avLst/>
          </a:prstGeom>
        </p:spPr>
      </p:pic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A073A24-FAA0-9D4E-92DA-5D7E6CB54A1D}"/>
              </a:ext>
            </a:extLst>
          </p:cNvPr>
          <p:cNvCxnSpPr>
            <a:cxnSpLocks/>
          </p:cNvCxnSpPr>
          <p:nvPr/>
        </p:nvCxnSpPr>
        <p:spPr>
          <a:xfrm>
            <a:off x="6769938" y="3849073"/>
            <a:ext cx="0" cy="33549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CD4F3A51-1375-9A42-BFA8-E85EB1A828DB}"/>
              </a:ext>
            </a:extLst>
          </p:cNvPr>
          <p:cNvSpPr txBox="1"/>
          <p:nvPr/>
        </p:nvSpPr>
        <p:spPr>
          <a:xfrm>
            <a:off x="7008049" y="3848110"/>
            <a:ext cx="780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HMAC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9D4B8D2-AF33-3545-8655-6451F52E7CC4}"/>
              </a:ext>
            </a:extLst>
          </p:cNvPr>
          <p:cNvCxnSpPr>
            <a:cxnSpLocks/>
          </p:cNvCxnSpPr>
          <p:nvPr/>
        </p:nvCxnSpPr>
        <p:spPr>
          <a:xfrm>
            <a:off x="3919437" y="4360291"/>
            <a:ext cx="1008163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3EC86F13-4525-C441-A79E-050872F29DBF}"/>
              </a:ext>
            </a:extLst>
          </p:cNvPr>
          <p:cNvCxnSpPr>
            <a:cxnSpLocks/>
          </p:cNvCxnSpPr>
          <p:nvPr/>
        </p:nvCxnSpPr>
        <p:spPr>
          <a:xfrm flipH="1">
            <a:off x="5818043" y="4352252"/>
            <a:ext cx="475067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2" name="Graphic 41">
            <a:extLst>
              <a:ext uri="{FF2B5EF4-FFF2-40B4-BE49-F238E27FC236}">
                <a16:creationId xmlns:a16="http://schemas.microsoft.com/office/drawing/2014/main" id="{E1498523-69E7-DE4D-8773-C84C2CCB151A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b="15421"/>
          <a:stretch/>
        </p:blipFill>
        <p:spPr>
          <a:xfrm>
            <a:off x="5011986" y="3976553"/>
            <a:ext cx="751085" cy="794077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33A0ACC0-7F7F-C44F-9E5B-FAA6345405FA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6F7EF5E-3072-E54E-BBA8-7B177591076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77676750-5826-434F-9C1A-7D4DD96DC74E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F1E8C76-667E-D341-9958-6C9AC9056341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D8B1FF9-15BE-3949-86DB-9D8BA21C2F0F}"/>
              </a:ext>
            </a:extLst>
          </p:cNvPr>
          <p:cNvSpPr txBox="1"/>
          <p:nvPr/>
        </p:nvSpPr>
        <p:spPr>
          <a:xfrm>
            <a:off x="0" y="4638579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5124CC8-2AA6-EB49-ABB1-1A948EAC82CC}"/>
              </a:ext>
            </a:extLst>
          </p:cNvPr>
          <p:cNvSpPr txBox="1"/>
          <p:nvPr/>
        </p:nvSpPr>
        <p:spPr>
          <a:xfrm>
            <a:off x="1932" y="6000234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</p:spTree>
    <p:extLst>
      <p:ext uri="{BB962C8B-B14F-4D97-AF65-F5344CB8AC3E}">
        <p14:creationId xmlns:p14="http://schemas.microsoft.com/office/powerpoint/2010/main" val="249265243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892FD1AD-385A-034D-AC9D-5FC943CD52B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1E551E9D-1F41-E343-AF44-FE71599942D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5054"/>
          <a:stretch/>
        </p:blipFill>
        <p:spPr>
          <a:xfrm>
            <a:off x="195584" y="4838180"/>
            <a:ext cx="1304197" cy="138482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370C20FF-F7AC-6A4B-8D21-22D7E837EB3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57811" y="5233808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F8F1D80E-2AD3-8749-9547-D7CAAAAE0A6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457811" y="5544934"/>
            <a:ext cx="762000" cy="255202"/>
          </a:xfrm>
          <a:prstGeom prst="rect">
            <a:avLst/>
          </a:prstGeom>
          <a:effectLst>
            <a:glow rad="88900">
              <a:schemeClr val="bg1"/>
            </a:glo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C1BF664-706B-CC43-A7EF-6226125722E1}"/>
              </a:ext>
            </a:extLst>
          </p:cNvPr>
          <p:cNvSpPr txBox="1"/>
          <p:nvPr/>
        </p:nvSpPr>
        <p:spPr>
          <a:xfrm>
            <a:off x="1616060" y="2938837"/>
            <a:ext cx="2340384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endParaRPr lang="de-DE" sz="8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token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hmac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C38F2EF-EC2E-E441-AAFD-F34DC0E582DC}"/>
              </a:ext>
            </a:extLst>
          </p:cNvPr>
          <p:cNvCxnSpPr>
            <a:cxnSpLocks/>
          </p:cNvCxnSpPr>
          <p:nvPr/>
        </p:nvCxnSpPr>
        <p:spPr>
          <a:xfrm flipH="1">
            <a:off x="1528667" y="340193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B1D1A46-B9F8-6B4D-8E79-0615A3C0D847}"/>
              </a:ext>
            </a:extLst>
          </p:cNvPr>
          <p:cNvCxnSpPr>
            <a:cxnSpLocks/>
          </p:cNvCxnSpPr>
          <p:nvPr/>
        </p:nvCxnSpPr>
        <p:spPr>
          <a:xfrm>
            <a:off x="1496378" y="56127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A561314-BBE6-6B40-B0FD-2636FB52E700}"/>
              </a:ext>
            </a:extLst>
          </p:cNvPr>
          <p:cNvSpPr txBox="1"/>
          <p:nvPr/>
        </p:nvSpPr>
        <p:spPr>
          <a:xfrm>
            <a:off x="1616060" y="56769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EAA93CB8-5595-FF47-AC20-F58A00718FB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33707" y="3559834"/>
            <a:ext cx="762000" cy="255202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4254BB44-6E97-0948-A36E-3A11B63F1CD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3111094" y="4247437"/>
            <a:ext cx="762000" cy="255202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554AC1EA-4112-6A43-9292-99778733CD6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112187" y="3966151"/>
            <a:ext cx="762000" cy="25520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D2864DFC-C2B7-5646-B534-2991CD2E9D72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CB798FE-4A25-B14C-B0B4-E573139A83EC}"/>
              </a:ext>
            </a:extLst>
          </p:cNvPr>
          <p:cNvSpPr txBox="1"/>
          <p:nvPr/>
        </p:nvSpPr>
        <p:spPr>
          <a:xfrm>
            <a:off x="5265573" y="2957476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FCBCD5E-82D9-594C-A05D-E3892590217D}"/>
              </a:ext>
            </a:extLst>
          </p:cNvPr>
          <p:cNvCxnSpPr>
            <a:cxnSpLocks/>
          </p:cNvCxnSpPr>
          <p:nvPr/>
        </p:nvCxnSpPr>
        <p:spPr>
          <a:xfrm flipH="1">
            <a:off x="8845550" y="4352252"/>
            <a:ext cx="1669400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ECB506C-FD8C-7442-A85E-509620825964}"/>
              </a:ext>
            </a:extLst>
          </p:cNvPr>
          <p:cNvSpPr txBox="1"/>
          <p:nvPr/>
        </p:nvSpPr>
        <p:spPr>
          <a:xfrm>
            <a:off x="9452603" y="3650921"/>
            <a:ext cx="1012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Read</a:t>
            </a:r>
          </a:p>
          <a:p>
            <a:pPr algn="ctr"/>
            <a:r>
              <a:rPr lang="en-US" dirty="0"/>
              <a:t>CSRF key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466BA729-E9B6-2145-A194-C2C50F027CE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8024566" y="4226941"/>
            <a:ext cx="762000" cy="255202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CEC69C3-6F96-3646-AED3-9EA8F1E250B8}"/>
              </a:ext>
            </a:extLst>
          </p:cNvPr>
          <p:cNvCxnSpPr>
            <a:cxnSpLocks/>
          </p:cNvCxnSpPr>
          <p:nvPr/>
        </p:nvCxnSpPr>
        <p:spPr>
          <a:xfrm flipH="1">
            <a:off x="7194550" y="4352252"/>
            <a:ext cx="781231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D673A66-0782-9B42-B6E5-972787344450}"/>
              </a:ext>
            </a:extLst>
          </p:cNvPr>
          <p:cNvCxnSpPr>
            <a:cxnSpLocks/>
          </p:cNvCxnSpPr>
          <p:nvPr/>
        </p:nvCxnSpPr>
        <p:spPr>
          <a:xfrm>
            <a:off x="3871907" y="3679152"/>
            <a:ext cx="2421203" cy="8283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7" name="Graphic 36">
            <a:extLst>
              <a:ext uri="{FF2B5EF4-FFF2-40B4-BE49-F238E27FC236}">
                <a16:creationId xmlns:a16="http://schemas.microsoft.com/office/drawing/2014/main" id="{D2CB5938-2E2E-3340-9B24-C769932EBD8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355483" y="3551551"/>
            <a:ext cx="762000" cy="255202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F6F2757A-DF98-4644-8056-B7BB0A87865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6373742" y="4224651"/>
            <a:ext cx="762000" cy="255202"/>
          </a:xfrm>
          <a:prstGeom prst="rect">
            <a:avLst/>
          </a:prstGeom>
        </p:spPr>
      </p:pic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2CFADA72-8ED3-BA43-874C-BAD784F8C939}"/>
              </a:ext>
            </a:extLst>
          </p:cNvPr>
          <p:cNvCxnSpPr>
            <a:cxnSpLocks/>
          </p:cNvCxnSpPr>
          <p:nvPr/>
        </p:nvCxnSpPr>
        <p:spPr>
          <a:xfrm>
            <a:off x="6769938" y="3849073"/>
            <a:ext cx="0" cy="33549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707CA0B0-9F8C-594C-84BC-992C2A646F74}"/>
              </a:ext>
            </a:extLst>
          </p:cNvPr>
          <p:cNvSpPr txBox="1"/>
          <p:nvPr/>
        </p:nvSpPr>
        <p:spPr>
          <a:xfrm>
            <a:off x="7008049" y="3848110"/>
            <a:ext cx="780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HMAC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307FD8C6-5F31-F547-A5C2-E5E66C9807B1}"/>
              </a:ext>
            </a:extLst>
          </p:cNvPr>
          <p:cNvCxnSpPr>
            <a:cxnSpLocks/>
          </p:cNvCxnSpPr>
          <p:nvPr/>
        </p:nvCxnSpPr>
        <p:spPr>
          <a:xfrm>
            <a:off x="3919437" y="4360291"/>
            <a:ext cx="1008163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AC35890B-0937-BE46-9FB3-A958CAF702D9}"/>
              </a:ext>
            </a:extLst>
          </p:cNvPr>
          <p:cNvCxnSpPr>
            <a:cxnSpLocks/>
          </p:cNvCxnSpPr>
          <p:nvPr/>
        </p:nvCxnSpPr>
        <p:spPr>
          <a:xfrm flipH="1">
            <a:off x="5818043" y="4352252"/>
            <a:ext cx="475067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8" name="Graphic 37">
            <a:extLst>
              <a:ext uri="{FF2B5EF4-FFF2-40B4-BE49-F238E27FC236}">
                <a16:creationId xmlns:a16="http://schemas.microsoft.com/office/drawing/2014/main" id="{E5E641A9-B8A6-9845-90B0-A5C3046DAA17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b="15421"/>
          <a:stretch/>
        </p:blipFill>
        <p:spPr>
          <a:xfrm>
            <a:off x="5011986" y="3976553"/>
            <a:ext cx="751085" cy="794077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7F3DC0A2-0463-B24E-9F59-E2B3CDEA8A53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8903F7F8-05AF-0346-B42E-8115A528380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E92170A9-60F6-C942-B473-E35AFC0EDBC6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285ECD0-4FF3-BB4C-BFD6-74093C3670EB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FDC2DBC-B96A-844F-B753-F67C1A1DEDAF}"/>
              </a:ext>
            </a:extLst>
          </p:cNvPr>
          <p:cNvSpPr txBox="1"/>
          <p:nvPr/>
        </p:nvSpPr>
        <p:spPr>
          <a:xfrm>
            <a:off x="0" y="4638579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B6E7063-63D9-B44C-B64E-D6D59580E0D9}"/>
              </a:ext>
            </a:extLst>
          </p:cNvPr>
          <p:cNvSpPr txBox="1"/>
          <p:nvPr/>
        </p:nvSpPr>
        <p:spPr>
          <a:xfrm>
            <a:off x="1932" y="6000234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</p:spTree>
    <p:extLst>
      <p:ext uri="{BB962C8B-B14F-4D97-AF65-F5344CB8AC3E}">
        <p14:creationId xmlns:p14="http://schemas.microsoft.com/office/powerpoint/2010/main" val="847324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6F027DF-3778-8740-9A65-51E24DCD3D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496619" y="3457427"/>
            <a:ext cx="1389229" cy="141027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081CE3-A38D-EB4F-9BA8-CB68C0D2EE6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5040"/>
          <a:stretch/>
        </p:blipFill>
        <p:spPr>
          <a:xfrm>
            <a:off x="756770" y="4912332"/>
            <a:ext cx="868925" cy="86845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AF7FC0-1643-6344-B9C3-3314A7F8C5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17038" y="2647011"/>
            <a:ext cx="4237217" cy="3031107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D6126-2729-4B40-B328-A1FBF73B390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5054"/>
          <a:stretch/>
        </p:blipFill>
        <p:spPr>
          <a:xfrm>
            <a:off x="10759913" y="4871811"/>
            <a:ext cx="640299" cy="67988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1799965-7644-5F49-8D5D-77114EA83060}"/>
              </a:ext>
            </a:extLst>
          </p:cNvPr>
          <p:cNvSpPr/>
          <p:nvPr/>
        </p:nvSpPr>
        <p:spPr>
          <a:xfrm>
            <a:off x="10538888" y="544325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969AE12-1FFC-2941-9F8B-2BF71B683265}"/>
              </a:ext>
            </a:extLst>
          </p:cNvPr>
          <p:cNvSpPr/>
          <p:nvPr/>
        </p:nvSpPr>
        <p:spPr>
          <a:xfrm rot="16200000">
            <a:off x="102921" y="3931732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Alice</a:t>
            </a:r>
            <a:endParaRPr lang="en-US" sz="2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6C4CBC-70A8-9C40-AB46-2E4B1C8F126A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19D98D-A5AB-A143-9880-66A27D11EA00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23D6BC4-3F85-E246-8420-3B1F782A16E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0F149C8-23B1-6F46-A1F6-CC81681B8233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14985390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13045B-8A96-BA4E-A6F3-E325175FAB54}"/>
              </a:ext>
            </a:extLst>
          </p:cNvPr>
          <p:cNvSpPr/>
          <p:nvPr/>
        </p:nvSpPr>
        <p:spPr>
          <a:xfrm>
            <a:off x="1013855" y="2133852"/>
            <a:ext cx="9292739" cy="400110"/>
          </a:xfrm>
          <a:prstGeom prst="rect">
            <a:avLst/>
          </a:prstGeom>
          <a:solidFill>
            <a:schemeClr val="bg2"/>
          </a:solidFill>
          <a:ln w="88900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de-DE" sz="2000" dirty="0" err="1">
                <a:ea typeface="Verdana" panose="020B0604030504040204" pitchFamily="34" charset="0"/>
                <a:cs typeface="Verdana" panose="020B0604030504040204" pitchFamily="34" charset="0"/>
              </a:rPr>
              <a:t>gem</a:t>
            </a:r>
            <a:r>
              <a:rPr lang="de-DE" sz="2000" dirty="0"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sz="2000" dirty="0">
                <a:solidFill>
                  <a:srgbClr val="C0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'</a:t>
            </a:r>
            <a:r>
              <a:rPr lang="de-DE" sz="2000" dirty="0" err="1">
                <a:solidFill>
                  <a:srgbClr val="C0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unified_csrf_prevention</a:t>
            </a:r>
            <a:r>
              <a:rPr lang="de-DE" sz="2000" dirty="0">
                <a:solidFill>
                  <a:srgbClr val="C0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'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9C31F43-0B16-4C46-AC74-C7A3E8A1443F}"/>
              </a:ext>
            </a:extLst>
          </p:cNvPr>
          <p:cNvSpPr/>
          <p:nvPr/>
        </p:nvSpPr>
        <p:spPr>
          <a:xfrm>
            <a:off x="1013854" y="2874081"/>
            <a:ext cx="9292739" cy="1015663"/>
          </a:xfrm>
          <a:prstGeom prst="rect">
            <a:avLst/>
          </a:prstGeom>
          <a:solidFill>
            <a:schemeClr val="bg2"/>
          </a:solidFill>
          <a:ln w="88900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de-DE" sz="2000" dirty="0" err="1"/>
              <a:t>Rails.application.configure</a:t>
            </a:r>
            <a:r>
              <a:rPr lang="de-DE" sz="2000" dirty="0"/>
              <a:t> </a:t>
            </a:r>
            <a:r>
              <a:rPr lang="de-DE" sz="2000" b="1" dirty="0"/>
              <a:t>do</a:t>
            </a:r>
            <a:endParaRPr lang="de-DE" sz="2000" dirty="0"/>
          </a:p>
          <a:p>
            <a:r>
              <a:rPr lang="de-DE" sz="2000" dirty="0"/>
              <a:t>    </a:t>
            </a:r>
            <a:r>
              <a:rPr lang="de-DE" sz="2000" dirty="0" err="1"/>
              <a:t>config.unified_csrf_prevention_key</a:t>
            </a:r>
            <a:r>
              <a:rPr lang="de-DE" sz="2000" dirty="0"/>
              <a:t> = ENV[</a:t>
            </a:r>
            <a:r>
              <a:rPr lang="de-DE" sz="2000" dirty="0">
                <a:solidFill>
                  <a:srgbClr val="C00000"/>
                </a:solidFill>
              </a:rPr>
              <a:t>'CSRF_PREVENTION_KEY'</a:t>
            </a:r>
            <a:r>
              <a:rPr lang="de-DE" sz="2000" dirty="0"/>
              <a:t>]</a:t>
            </a:r>
          </a:p>
          <a:p>
            <a:r>
              <a:rPr lang="de-DE" sz="2000" b="1" dirty="0"/>
              <a:t>end</a:t>
            </a:r>
            <a:endParaRPr lang="de-DE" sz="200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513D709-8CA2-6F42-B247-9560047C678B}"/>
              </a:ext>
            </a:extLst>
          </p:cNvPr>
          <p:cNvSpPr/>
          <p:nvPr/>
        </p:nvSpPr>
        <p:spPr>
          <a:xfrm>
            <a:off x="1013854" y="4229863"/>
            <a:ext cx="9292739" cy="2031325"/>
          </a:xfrm>
          <a:prstGeom prst="rect">
            <a:avLst/>
          </a:prstGeom>
          <a:solidFill>
            <a:schemeClr val="bg2"/>
          </a:solidFill>
          <a:ln w="88900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de-DE" dirty="0"/>
              <a:t>$.</a:t>
            </a:r>
            <a:r>
              <a:rPr lang="de-DE" dirty="0" err="1"/>
              <a:t>ajaxPrefilter</a:t>
            </a:r>
            <a:r>
              <a:rPr lang="de-DE" dirty="0"/>
              <a:t>(</a:t>
            </a:r>
            <a:r>
              <a:rPr lang="de-DE" b="1" dirty="0" err="1"/>
              <a:t>function</a:t>
            </a:r>
            <a:r>
              <a:rPr lang="de-DE" dirty="0"/>
              <a:t>(</a:t>
            </a:r>
            <a:r>
              <a:rPr lang="de-DE" dirty="0" err="1"/>
              <a:t>options</a:t>
            </a:r>
            <a:r>
              <a:rPr lang="de-DE" dirty="0"/>
              <a:t>) {</a:t>
            </a:r>
          </a:p>
          <a:p>
            <a:r>
              <a:rPr lang="de-DE" b="1" dirty="0"/>
              <a:t>    </a:t>
            </a:r>
            <a:r>
              <a:rPr lang="de-DE" b="1" dirty="0" err="1"/>
              <a:t>var</a:t>
            </a:r>
            <a:r>
              <a:rPr lang="de-DE" dirty="0"/>
              <a:t> </a:t>
            </a:r>
            <a:r>
              <a:rPr lang="de-DE" dirty="0" err="1"/>
              <a:t>cookie</a:t>
            </a:r>
            <a:r>
              <a:rPr lang="de-DE" dirty="0"/>
              <a:t> =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document</a:t>
            </a:r>
            <a:r>
              <a:rPr lang="de-DE" dirty="0" err="1"/>
              <a:t>.cookie</a:t>
            </a:r>
            <a:r>
              <a:rPr lang="de-DE" dirty="0"/>
              <a:t>;</a:t>
            </a:r>
          </a:p>
          <a:p>
            <a:r>
              <a:rPr lang="de-DE" b="1" dirty="0"/>
              <a:t>    </a:t>
            </a:r>
            <a:r>
              <a:rPr lang="de-DE" b="1" dirty="0" err="1"/>
              <a:t>var</a:t>
            </a:r>
            <a:r>
              <a:rPr lang="de-DE" dirty="0"/>
              <a:t> </a:t>
            </a:r>
            <a:r>
              <a:rPr lang="de-DE" dirty="0" err="1"/>
              <a:t>token</a:t>
            </a:r>
            <a:r>
              <a:rPr lang="de-DE" dirty="0"/>
              <a:t> = (</a:t>
            </a:r>
            <a:r>
              <a:rPr lang="de-DE" dirty="0" err="1"/>
              <a:t>cookie.match</a:t>
            </a:r>
            <a:r>
              <a:rPr lang="de-DE" dirty="0"/>
              <a:t>(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/(?:^|;\s*)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csrf_token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=([^;]+)/</a:t>
            </a:r>
            <a:r>
              <a:rPr lang="de-DE" dirty="0"/>
              <a:t>) || [])[</a:t>
            </a:r>
            <a:r>
              <a:rPr lang="de-DE" dirty="0">
                <a:solidFill>
                  <a:srgbClr val="C00000"/>
                </a:solidFill>
              </a:rPr>
              <a:t>1</a:t>
            </a:r>
            <a:r>
              <a:rPr lang="de-DE" dirty="0"/>
              <a:t>];</a:t>
            </a:r>
          </a:p>
          <a:p>
            <a:r>
              <a:rPr lang="de-DE" b="1" dirty="0"/>
              <a:t>    </a:t>
            </a:r>
            <a:r>
              <a:rPr lang="de-DE" b="1" dirty="0" err="1"/>
              <a:t>if</a:t>
            </a:r>
            <a:r>
              <a:rPr lang="de-DE" dirty="0"/>
              <a:t> (</a:t>
            </a:r>
            <a:r>
              <a:rPr lang="de-DE" dirty="0" err="1"/>
              <a:t>token</a:t>
            </a:r>
            <a:r>
              <a:rPr lang="de-DE" dirty="0"/>
              <a:t>) {</a:t>
            </a:r>
          </a:p>
          <a:p>
            <a:r>
              <a:rPr lang="de-DE" dirty="0"/>
              <a:t>        </a:t>
            </a:r>
            <a:r>
              <a:rPr lang="de-DE" dirty="0" err="1"/>
              <a:t>options.headers</a:t>
            </a:r>
            <a:r>
              <a:rPr lang="de-DE" dirty="0"/>
              <a:t>[</a:t>
            </a:r>
            <a:r>
              <a:rPr lang="de-DE" dirty="0">
                <a:solidFill>
                  <a:srgbClr val="C00000"/>
                </a:solidFill>
              </a:rPr>
              <a:t>"X-CSRF-Token"</a:t>
            </a:r>
            <a:r>
              <a:rPr lang="de-DE" dirty="0"/>
              <a:t>] = </a:t>
            </a:r>
            <a:r>
              <a:rPr lang="de-DE" dirty="0" err="1"/>
              <a:t>token</a:t>
            </a:r>
            <a:r>
              <a:rPr lang="de-DE" dirty="0"/>
              <a:t>;</a:t>
            </a:r>
          </a:p>
          <a:p>
            <a:r>
              <a:rPr lang="de-DE" dirty="0"/>
              <a:t>    }</a:t>
            </a:r>
          </a:p>
          <a:p>
            <a:r>
              <a:rPr lang="de-DE" dirty="0"/>
              <a:t>});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C34811-8300-9F48-A4EF-11B3CF85F11F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FFA4414-4A7D-AE4C-B4BA-4FD5886AF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BBCDC9A-95EE-014D-B2DB-5C1794909AFE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293500727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2" name="self-healing.mov">
            <a:hlinkClick r:id="" action="ppaction://media"/>
            <a:extLst>
              <a:ext uri="{FF2B5EF4-FFF2-40B4-BE49-F238E27FC236}">
                <a16:creationId xmlns:a16="http://schemas.microsoft.com/office/drawing/2014/main" id="{BC2CE95B-B8C7-9A42-A988-EF372255242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30859" y="1966905"/>
            <a:ext cx="6327956" cy="44522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C041359-77E9-2B43-8EF0-773389A61F2A}"/>
              </a:ext>
            </a:extLst>
          </p:cNvPr>
          <p:cNvSpPr txBox="1"/>
          <p:nvPr/>
        </p:nvSpPr>
        <p:spPr>
          <a:xfrm>
            <a:off x="2705100" y="217333"/>
            <a:ext cx="919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Prevention: Self-Healing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B1FA18E-E6E9-524C-A179-B02FC73C52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D813928-611F-994C-B348-7173EC49C587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28760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7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601" y="2212672"/>
            <a:ext cx="122112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Results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882" y="3588146"/>
            <a:ext cx="5730238" cy="485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4477" y="3626457"/>
            <a:ext cx="5224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Was the new solution worth the effort?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0" y="4441191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5021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783149B-A14F-AF44-9F00-834AFB65D919}"/>
              </a:ext>
            </a:extLst>
          </p:cNvPr>
          <p:cNvSpPr txBox="1"/>
          <p:nvPr/>
        </p:nvSpPr>
        <p:spPr>
          <a:xfrm>
            <a:off x="4630947" y="2499264"/>
            <a:ext cx="6513322" cy="34195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CSRF verification errors are gone</a:t>
            </a:r>
            <a:r>
              <a:rPr lang="en-US" sz="3200" baseline="30000" dirty="0"/>
              <a:t>*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Users stopped complaining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Implemented in Ruby, Scala and Perl</a:t>
            </a:r>
          </a:p>
          <a:p>
            <a:pPr>
              <a:lnSpc>
                <a:spcPct val="150000"/>
              </a:lnSpc>
            </a:pPr>
            <a:endParaRPr lang="en-US" sz="3200" dirty="0"/>
          </a:p>
          <a:p>
            <a:pPr>
              <a:lnSpc>
                <a:spcPct val="150000"/>
              </a:lnSpc>
            </a:pPr>
            <a:r>
              <a:rPr lang="en-US" dirty="0"/>
              <a:t>    *almost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260AF0-4E7D-CE49-9DA4-3BC298D298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56" y="2499265"/>
            <a:ext cx="3177636" cy="317763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88A925-0D75-DA4C-92E2-7104958223F3}"/>
              </a:ext>
            </a:extLst>
          </p:cNvPr>
          <p:cNvSpPr txBox="1"/>
          <p:nvPr/>
        </p:nvSpPr>
        <p:spPr>
          <a:xfrm>
            <a:off x="2705100" y="217333"/>
            <a:ext cx="919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Results: We Really Fixed It!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AE7AB6F-1FA0-D14D-B6DF-213F835201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1B2C966-91DF-C943-8FA3-5F890A5F3541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26413218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7D04EE-0550-564A-AE20-934EDB403FC6}"/>
              </a:ext>
            </a:extLst>
          </p:cNvPr>
          <p:cNvSpPr txBox="1"/>
          <p:nvPr/>
        </p:nvSpPr>
        <p:spPr>
          <a:xfrm>
            <a:off x="3195355" y="3068358"/>
            <a:ext cx="10483732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</a:rPr>
              <a:t>Ruby gem for Rails: </a:t>
            </a: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  <a:hlinkClick r:id="rId3"/>
              </a:rPr>
              <a:t>unified_csrf_prevention</a:t>
            </a:r>
            <a:endParaRPr lang="en-US" sz="2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</a:rPr>
              <a:t>Design document: </a:t>
            </a: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  <a:hlinkClick r:id="rId4"/>
              </a:rPr>
              <a:t>github.com/xing/cross-application-csrf-prevention</a:t>
            </a:r>
            <a:endParaRPr lang="en-US" sz="2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475272-DC2A-0544-9E06-BD84704314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6897"/>
          <a:stretch/>
        </p:blipFill>
        <p:spPr>
          <a:xfrm>
            <a:off x="572956" y="2735579"/>
            <a:ext cx="2424974" cy="28741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EE82DCF-358F-3245-8688-6AC5A0965C08}"/>
              </a:ext>
            </a:extLst>
          </p:cNvPr>
          <p:cNvSpPr txBox="1"/>
          <p:nvPr/>
        </p:nvSpPr>
        <p:spPr>
          <a:xfrm>
            <a:off x="2705100" y="217333"/>
            <a:ext cx="919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Results: We Made It Open Source!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726FD1-C11D-BB45-A71D-453BC57D48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6465AC4-210A-E848-A22F-EBDEEEA784E8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82497145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7D04EE-0550-564A-AE20-934EDB403FC6}"/>
              </a:ext>
            </a:extLst>
          </p:cNvPr>
          <p:cNvSpPr txBox="1"/>
          <p:nvPr/>
        </p:nvSpPr>
        <p:spPr>
          <a:xfrm>
            <a:off x="2997930" y="1703516"/>
            <a:ext cx="10483732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</a:rPr>
              <a:t>Design document: </a:t>
            </a: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  <a:hlinkClick r:id="rId3"/>
              </a:rPr>
              <a:t>github.com/xing/cross-application-csrf-prevention</a:t>
            </a:r>
            <a:endParaRPr lang="en-US" sz="2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475272-DC2A-0544-9E06-BD847043142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16897"/>
          <a:stretch/>
        </p:blipFill>
        <p:spPr>
          <a:xfrm>
            <a:off x="572956" y="2735579"/>
            <a:ext cx="2424974" cy="28741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EE82DCF-358F-3245-8688-6AC5A0965C08}"/>
              </a:ext>
            </a:extLst>
          </p:cNvPr>
          <p:cNvSpPr txBox="1"/>
          <p:nvPr/>
        </p:nvSpPr>
        <p:spPr>
          <a:xfrm>
            <a:off x="2705100" y="217333"/>
            <a:ext cx="919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Results: We Made It Open Source!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726FD1-C11D-BB45-A71D-453BC57D48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6465AC4-210A-E848-A22F-EBDEEEA784E8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E9965B-6071-B14E-B2D1-0E66EB1839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6830" y="2330688"/>
            <a:ext cx="4020326" cy="40921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D66CD0-569D-4F4B-92A9-839218301F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89800" y="2330689"/>
            <a:ext cx="4243056" cy="409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066459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7D04EE-0550-564A-AE20-934EDB403FC6}"/>
              </a:ext>
            </a:extLst>
          </p:cNvPr>
          <p:cNvSpPr txBox="1"/>
          <p:nvPr/>
        </p:nvSpPr>
        <p:spPr>
          <a:xfrm>
            <a:off x="2971235" y="2554334"/>
            <a:ext cx="9092470" cy="2222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000" dirty="0">
                <a:latin typeface="Montserrat Light" charset="0"/>
                <a:ea typeface="Montserrat Light" charset="0"/>
                <a:cs typeface="Montserrat Light" charset="0"/>
              </a:rPr>
              <a:t>Thank you.</a:t>
            </a:r>
          </a:p>
          <a:p>
            <a:pPr algn="ctr">
              <a:lnSpc>
                <a:spcPct val="150000"/>
              </a:lnSpc>
            </a:pPr>
            <a:r>
              <a:rPr lang="en-US" sz="3600" dirty="0" err="1">
                <a:latin typeface="Montserrat Light" charset="0"/>
                <a:ea typeface="Montserrat Light" charset="0"/>
                <a:cs typeface="Montserrat Light" charset="0"/>
              </a:rPr>
              <a:t>egor.balyshev@gmail.com</a:t>
            </a:r>
            <a:endParaRPr lang="en-US" sz="36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475272-DC2A-0544-9E06-BD84704314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6897"/>
          <a:stretch/>
        </p:blipFill>
        <p:spPr>
          <a:xfrm>
            <a:off x="572956" y="2735579"/>
            <a:ext cx="2424974" cy="28741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EE82DCF-358F-3245-8688-6AC5A0965C08}"/>
              </a:ext>
            </a:extLst>
          </p:cNvPr>
          <p:cNvSpPr txBox="1"/>
          <p:nvPr/>
        </p:nvSpPr>
        <p:spPr>
          <a:xfrm>
            <a:off x="2705100" y="217333"/>
            <a:ext cx="919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726FD1-C11D-BB45-A71D-453BC57D48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6465AC4-210A-E848-A22F-EBDEEEA784E8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2864123909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7D04EE-0550-564A-AE20-934EDB403FC6}"/>
              </a:ext>
            </a:extLst>
          </p:cNvPr>
          <p:cNvSpPr txBox="1"/>
          <p:nvPr/>
        </p:nvSpPr>
        <p:spPr>
          <a:xfrm>
            <a:off x="1013855" y="1993016"/>
            <a:ext cx="1048373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</a:rPr>
              <a:t>Big thank you to Xing Security Team and </a:t>
            </a: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  <a:hlinkClick r:id="rId3"/>
              </a:rPr>
              <a:t>cure53</a:t>
            </a: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</a:rPr>
              <a:t> for auditing the solution design ❤️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Montserrat Light" charset="0"/>
                <a:ea typeface="Montserrat Light" charset="0"/>
                <a:cs typeface="Montserrat Light" charset="0"/>
              </a:rPr>
              <a:t>Pictures and icons used in this presentation:</a:t>
            </a: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4"/>
              </a:rPr>
              <a:t>Vulcan Salute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icon by H Alberto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Gongora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from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5"/>
              </a:rPr>
              <a:t>the Noun Project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6"/>
              </a:rPr>
              <a:t>Person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”, 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7"/>
              </a:rPr>
              <a:t>Person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and another 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8"/>
              </a:rPr>
              <a:t>Person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icons by Lizzie Lay from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5"/>
              </a:rPr>
              <a:t>the Noun Project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9"/>
              </a:rPr>
              <a:t>Blep cat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from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10"/>
              </a:rPr>
              <a:t>Cat Pictures Blog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11"/>
              </a:rPr>
              <a:t>Cookie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icon by Pause08 from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5"/>
              </a:rPr>
              <a:t>the Noun Project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12"/>
              </a:rPr>
              <a:t>Check Mark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and 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13"/>
              </a:rPr>
              <a:t>Close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icons by </a:t>
            </a:r>
            <a:r>
              <a:rPr lang="ru-RU" sz="1400" dirty="0">
                <a:latin typeface="Montserrat Light" charset="0"/>
                <a:ea typeface="Montserrat Light" charset="0"/>
                <a:cs typeface="Montserrat Light" charset="0"/>
              </a:rPr>
              <a:t>Тимур </a:t>
            </a:r>
            <a:r>
              <a:rPr lang="ru-RU" sz="1400" dirty="0" err="1">
                <a:latin typeface="Montserrat Light" charset="0"/>
                <a:ea typeface="Montserrat Light" charset="0"/>
                <a:cs typeface="Montserrat Light" charset="0"/>
              </a:rPr>
              <a:t>Минвалеев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from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5"/>
              </a:rPr>
              <a:t>the Noun Project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14"/>
              </a:rPr>
              <a:t>Question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icon by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Llisole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from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5"/>
              </a:rPr>
              <a:t>the Noun Project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15"/>
              </a:rPr>
              <a:t>Database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icon by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Perametade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Games from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5"/>
              </a:rPr>
              <a:t>the Noun Project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16"/>
              </a:rPr>
              <a:t>Authenticator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icon by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Isman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Fromes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 from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5"/>
              </a:rPr>
              <a:t>the Noun Project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17"/>
              </a:rPr>
              <a:t>Question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icon by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amy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morgan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from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5"/>
              </a:rPr>
              <a:t>the Noun Project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18"/>
              </a:rPr>
              <a:t>Lock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icon by b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farias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from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5"/>
              </a:rPr>
              <a:t>the Noun Project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“The monolith scene” from “2001: A Space Odyssey” by Stanley Kubrick</a:t>
            </a: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“Portrait Of A Young Man” by Alessandro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Allori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19"/>
              </a:rPr>
              <a:t>Fire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icon by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priyanka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from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5"/>
              </a:rPr>
              <a:t>the Noun Project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20"/>
              </a:rPr>
              <a:t>On Fire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and 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21"/>
              </a:rPr>
              <a:t>This is Not Fine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comic strips by KC Green</a:t>
            </a: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22"/>
              </a:rPr>
              <a:t>Database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icon by Tomas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Knopp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from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5"/>
              </a:rPr>
              <a:t>the Noun Project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“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23"/>
              </a:rPr>
              <a:t>Thank You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” icon by Gan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Khoon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Lay from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5"/>
              </a:rPr>
              <a:t>the Noun Project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89D5F4-760B-C946-A944-B441F7832765}"/>
              </a:ext>
            </a:extLst>
          </p:cNvPr>
          <p:cNvSpPr txBox="1"/>
          <p:nvPr/>
        </p:nvSpPr>
        <p:spPr>
          <a:xfrm>
            <a:off x="2705100" y="217333"/>
            <a:ext cx="919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Credits and Special Thanks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469138-4448-B343-B903-6C85BA071993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364D28A-8F9B-374A-AABA-23ACA767959D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272628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6F027DF-3778-8740-9A65-51E24DCD3D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496619" y="3457427"/>
            <a:ext cx="1389229" cy="141027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081CE3-A38D-EB4F-9BA8-CB68C0D2EE6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5040"/>
          <a:stretch/>
        </p:blipFill>
        <p:spPr>
          <a:xfrm>
            <a:off x="756770" y="4912332"/>
            <a:ext cx="868925" cy="868456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6A8711B-34CF-7449-8CF0-CDEB85082C42}"/>
              </a:ext>
            </a:extLst>
          </p:cNvPr>
          <p:cNvCxnSpPr>
            <a:cxnSpLocks/>
          </p:cNvCxnSpPr>
          <p:nvPr/>
        </p:nvCxnSpPr>
        <p:spPr>
          <a:xfrm flipH="1">
            <a:off x="8261406" y="3425332"/>
            <a:ext cx="1989502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E59F5EF-B12B-7045-B334-A24E8F8B819B}"/>
              </a:ext>
            </a:extLst>
          </p:cNvPr>
          <p:cNvSpPr txBox="1"/>
          <p:nvPr/>
        </p:nvSpPr>
        <p:spPr>
          <a:xfrm>
            <a:off x="8489485" y="2438755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POST /transfer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recipient: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alice@e.mail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amount: 100€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0AF7FC0-1643-6344-B9C3-3314A7F8C5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17038" y="2647011"/>
            <a:ext cx="4237217" cy="3031107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D6126-2729-4B40-B328-A1FBF73B390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5054"/>
          <a:stretch/>
        </p:blipFill>
        <p:spPr>
          <a:xfrm>
            <a:off x="10759913" y="4871811"/>
            <a:ext cx="640299" cy="67988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18A00C7-BF53-7B40-BC8C-FF83F0D2BB00}"/>
              </a:ext>
            </a:extLst>
          </p:cNvPr>
          <p:cNvSpPr/>
          <p:nvPr/>
        </p:nvSpPr>
        <p:spPr>
          <a:xfrm>
            <a:off x="10538888" y="544325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5B657F-335E-7942-AC05-D5101E8D635E}"/>
              </a:ext>
            </a:extLst>
          </p:cNvPr>
          <p:cNvSpPr/>
          <p:nvPr/>
        </p:nvSpPr>
        <p:spPr>
          <a:xfrm rot="16200000">
            <a:off x="102921" y="3931732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Alice</a:t>
            </a:r>
            <a:endParaRPr lang="en-US" sz="24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59D8B9-F0BA-CB4B-A4A6-75CCA1648D62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E6B6EC-8CEF-C14C-B760-C213E301D55F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FEB9D63-C15D-E145-A824-F5AF17B4E1A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3122F35-A414-6343-AD88-F3663276BBF5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068266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6F027DF-3778-8740-9A65-51E24DCD3D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496619" y="3457427"/>
            <a:ext cx="1389229" cy="141027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081CE3-A38D-EB4F-9BA8-CB68C0D2EE6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5040"/>
          <a:stretch/>
        </p:blipFill>
        <p:spPr>
          <a:xfrm>
            <a:off x="756770" y="4912332"/>
            <a:ext cx="868925" cy="868456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6A8711B-34CF-7449-8CF0-CDEB85082C42}"/>
              </a:ext>
            </a:extLst>
          </p:cNvPr>
          <p:cNvCxnSpPr>
            <a:cxnSpLocks/>
          </p:cNvCxnSpPr>
          <p:nvPr/>
        </p:nvCxnSpPr>
        <p:spPr>
          <a:xfrm flipH="1">
            <a:off x="8261406" y="3425332"/>
            <a:ext cx="1989502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E59F5EF-B12B-7045-B334-A24E8F8B819B}"/>
              </a:ext>
            </a:extLst>
          </p:cNvPr>
          <p:cNvSpPr txBox="1"/>
          <p:nvPr/>
        </p:nvSpPr>
        <p:spPr>
          <a:xfrm>
            <a:off x="8489485" y="2438755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alice@e.mail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0AF7FC0-1643-6344-B9C3-3314A7F8C5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17038" y="2647011"/>
            <a:ext cx="4237217" cy="3031107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D6126-2729-4B40-B328-A1FBF73B390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5054"/>
          <a:stretch/>
        </p:blipFill>
        <p:spPr>
          <a:xfrm>
            <a:off x="10759913" y="4871811"/>
            <a:ext cx="640299" cy="67988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C94EAF9-1AA6-7D42-BC9A-26FE8F03E728}"/>
              </a:ext>
            </a:extLst>
          </p:cNvPr>
          <p:cNvCxnSpPr>
            <a:cxnSpLocks/>
          </p:cNvCxnSpPr>
          <p:nvPr/>
        </p:nvCxnSpPr>
        <p:spPr>
          <a:xfrm flipH="1">
            <a:off x="1786373" y="4209465"/>
            <a:ext cx="2188452" cy="0"/>
          </a:xfrm>
          <a:prstGeom prst="straightConnector1">
            <a:avLst/>
          </a:prstGeom>
          <a:ln w="635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3C074FB-2BB1-D341-9651-CCA7CAD19714}"/>
              </a:ext>
            </a:extLst>
          </p:cNvPr>
          <p:cNvSpPr txBox="1"/>
          <p:nvPr/>
        </p:nvSpPr>
        <p:spPr>
          <a:xfrm>
            <a:off x="2554227" y="3840133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4">
                    <a:lumMod val="75000"/>
                  </a:schemeClr>
                </a:solidFill>
              </a:rPr>
              <a:t>100€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DF374F5-08EF-2543-B146-7F82FC81B985}"/>
              </a:ext>
            </a:extLst>
          </p:cNvPr>
          <p:cNvCxnSpPr>
            <a:cxnSpLocks/>
          </p:cNvCxnSpPr>
          <p:nvPr/>
        </p:nvCxnSpPr>
        <p:spPr>
          <a:xfrm>
            <a:off x="8261407" y="4445795"/>
            <a:ext cx="1989501" cy="311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9FBC82D-D0BE-6F49-A226-393BDACE34A7}"/>
              </a:ext>
            </a:extLst>
          </p:cNvPr>
          <p:cNvSpPr txBox="1"/>
          <p:nvPr/>
        </p:nvSpPr>
        <p:spPr>
          <a:xfrm>
            <a:off x="8499110" y="4490060"/>
            <a:ext cx="1947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853A989-F73C-0A4F-8D0A-E3BA41DAE04A}"/>
              </a:ext>
            </a:extLst>
          </p:cNvPr>
          <p:cNvSpPr/>
          <p:nvPr/>
        </p:nvSpPr>
        <p:spPr>
          <a:xfrm>
            <a:off x="10538888" y="544325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50E5B65-3772-6D42-AE2E-6C92C2E5BFA0}"/>
              </a:ext>
            </a:extLst>
          </p:cNvPr>
          <p:cNvSpPr/>
          <p:nvPr/>
        </p:nvSpPr>
        <p:spPr>
          <a:xfrm rot="16200000">
            <a:off x="102921" y="3931732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Alice</a:t>
            </a:r>
            <a:endParaRPr lang="en-US" sz="24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0F6FA33-CA74-014B-A162-E101C59AA893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3211C23-9AC5-684F-8FCD-0E415CEAFA20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50671F2-3F1C-0F4A-B099-7EC9099F170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357786D-C163-9142-9FFE-5BB01B5DE7F4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2377501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6F027DF-3778-8740-9A65-51E24DCD3D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496619" y="3457427"/>
            <a:ext cx="1389229" cy="1410278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6A8711B-34CF-7449-8CF0-CDEB85082C42}"/>
              </a:ext>
            </a:extLst>
          </p:cNvPr>
          <p:cNvCxnSpPr>
            <a:cxnSpLocks/>
          </p:cNvCxnSpPr>
          <p:nvPr/>
        </p:nvCxnSpPr>
        <p:spPr>
          <a:xfrm flipH="1">
            <a:off x="8261406" y="3425332"/>
            <a:ext cx="1989502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E59F5EF-B12B-7045-B334-A24E8F8B819B}"/>
              </a:ext>
            </a:extLst>
          </p:cNvPr>
          <p:cNvSpPr txBox="1"/>
          <p:nvPr/>
        </p:nvSpPr>
        <p:spPr>
          <a:xfrm>
            <a:off x="8489485" y="2438755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alice@e.mail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0AF7FC0-1643-6344-B9C3-3314A7F8C5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17038" y="2647011"/>
            <a:ext cx="4237217" cy="3031107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D6126-2729-4B40-B328-A1FBF73B390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b="15054"/>
          <a:stretch/>
        </p:blipFill>
        <p:spPr>
          <a:xfrm>
            <a:off x="10759913" y="4871811"/>
            <a:ext cx="640299" cy="67988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C94EAF9-1AA6-7D42-BC9A-26FE8F03E728}"/>
              </a:ext>
            </a:extLst>
          </p:cNvPr>
          <p:cNvCxnSpPr>
            <a:cxnSpLocks/>
          </p:cNvCxnSpPr>
          <p:nvPr/>
        </p:nvCxnSpPr>
        <p:spPr>
          <a:xfrm flipH="1">
            <a:off x="1786373" y="4209465"/>
            <a:ext cx="2188452" cy="0"/>
          </a:xfrm>
          <a:prstGeom prst="straightConnector1">
            <a:avLst/>
          </a:prstGeom>
          <a:ln w="635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3C074FB-2BB1-D341-9651-CCA7CAD19714}"/>
              </a:ext>
            </a:extLst>
          </p:cNvPr>
          <p:cNvSpPr txBox="1"/>
          <p:nvPr/>
        </p:nvSpPr>
        <p:spPr>
          <a:xfrm>
            <a:off x="2554227" y="3840133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4">
                    <a:lumMod val="75000"/>
                  </a:schemeClr>
                </a:solidFill>
              </a:rPr>
              <a:t>100€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DF374F5-08EF-2543-B146-7F82FC81B985}"/>
              </a:ext>
            </a:extLst>
          </p:cNvPr>
          <p:cNvCxnSpPr>
            <a:cxnSpLocks/>
          </p:cNvCxnSpPr>
          <p:nvPr/>
        </p:nvCxnSpPr>
        <p:spPr>
          <a:xfrm>
            <a:off x="8261407" y="4445795"/>
            <a:ext cx="1989501" cy="311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9FBC82D-D0BE-6F49-A226-393BDACE34A7}"/>
              </a:ext>
            </a:extLst>
          </p:cNvPr>
          <p:cNvSpPr txBox="1"/>
          <p:nvPr/>
        </p:nvSpPr>
        <p:spPr>
          <a:xfrm>
            <a:off x="8499110" y="4490060"/>
            <a:ext cx="1947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E081CE3-A38D-EB4F-9BA8-CB68C0D2EE6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25040"/>
          <a:stretch/>
        </p:blipFill>
        <p:spPr>
          <a:xfrm>
            <a:off x="10645599" y="5849908"/>
            <a:ext cx="868925" cy="868456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1577A9F-E1B4-A84C-9F36-B7CADA935634}"/>
              </a:ext>
            </a:extLst>
          </p:cNvPr>
          <p:cNvSpPr/>
          <p:nvPr/>
        </p:nvSpPr>
        <p:spPr>
          <a:xfrm>
            <a:off x="10538888" y="544325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08389F8-19DA-664B-BEBB-7B206F956B6B}"/>
              </a:ext>
            </a:extLst>
          </p:cNvPr>
          <p:cNvSpPr/>
          <p:nvPr/>
        </p:nvSpPr>
        <p:spPr>
          <a:xfrm rot="16200000">
            <a:off x="102921" y="3931732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Alice</a:t>
            </a:r>
            <a:endParaRPr lang="en-US" sz="24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CC42B7-7384-E04D-95C5-47D90A44C565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A86BAD4-2901-FC4D-B7AA-76538B86D386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F7237918-3743-B448-950B-C99294E339C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F8A54D1B-1D4B-C447-8357-043A35E4A23C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C0FB8C-C7F2-014B-A9F0-2F7D45CE4460}"/>
              </a:ext>
            </a:extLst>
          </p:cNvPr>
          <p:cNvSpPr/>
          <p:nvPr/>
        </p:nvSpPr>
        <p:spPr>
          <a:xfrm>
            <a:off x="750429" y="4791430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dirty="0">
                <a:solidFill>
                  <a:schemeClr val="accent4">
                    <a:lumMod val="75000"/>
                  </a:schemeClr>
                </a:solidFill>
              </a:rPr>
              <a:t>100€</a:t>
            </a:r>
          </a:p>
        </p:txBody>
      </p:sp>
    </p:spTree>
    <p:extLst>
      <p:ext uri="{BB962C8B-B14F-4D97-AF65-F5344CB8AC3E}">
        <p14:creationId xmlns:p14="http://schemas.microsoft.com/office/powerpoint/2010/main" val="365700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AF7FC0-1643-6344-B9C3-3314A7F8C5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4479" y="4421124"/>
            <a:ext cx="3173034" cy="226984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D6126-2729-4B40-B328-A1FBF73B39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15054"/>
          <a:stretch/>
        </p:blipFill>
        <p:spPr>
          <a:xfrm>
            <a:off x="10759913" y="4871811"/>
            <a:ext cx="640299" cy="67988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3B4A1A93-E649-2947-91F6-6B53B6EECB57}"/>
              </a:ext>
            </a:extLst>
          </p:cNvPr>
          <p:cNvGrpSpPr/>
          <p:nvPr/>
        </p:nvGrpSpPr>
        <p:grpSpPr>
          <a:xfrm>
            <a:off x="4434479" y="2108426"/>
            <a:ext cx="3173034" cy="2269840"/>
            <a:chOff x="4434479" y="2264347"/>
            <a:chExt cx="3173034" cy="2375485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4BFAF2BE-3C71-0A40-AD1F-ABF1EB60E72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434479" y="2264347"/>
              <a:ext cx="3173034" cy="2375485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8BE431AE-CB36-FF44-A2BA-EE3FCCC3DB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1" b="38462"/>
            <a:stretch/>
          </p:blipFill>
          <p:spPr>
            <a:xfrm>
              <a:off x="4572319" y="2874262"/>
              <a:ext cx="2886862" cy="1572610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2BFC9AB-3A12-954C-964E-840CE0FE9D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560732" y="2551901"/>
              <a:ext cx="2898449" cy="335678"/>
            </a:xfrm>
            <a:prstGeom prst="rect">
              <a:avLst/>
            </a:prstGeom>
          </p:spPr>
        </p:pic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6FA7B90C-E2A2-3F4C-B7C8-95D784CE400A}"/>
              </a:ext>
            </a:extLst>
          </p:cNvPr>
          <p:cNvSpPr/>
          <p:nvPr/>
        </p:nvSpPr>
        <p:spPr>
          <a:xfrm>
            <a:off x="10538888" y="544325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E63A6B9-1378-F44A-BE9C-BBA602F18456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EB042B-B5CC-7047-B4E3-5CC4920701F0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97FAC28-DBEA-F04C-A656-5A01162DF66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C429D41-B54D-0D42-A66E-19789625CD23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668623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AF7FC0-1643-6344-B9C3-3314A7F8C5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4479" y="4421124"/>
            <a:ext cx="3173034" cy="226984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D6126-2729-4B40-B328-A1FBF73B39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15054"/>
          <a:stretch/>
        </p:blipFill>
        <p:spPr>
          <a:xfrm>
            <a:off x="10759913" y="4871811"/>
            <a:ext cx="640299" cy="679881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1B1B7D01-BC73-5F43-8CC6-9C3372B013A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b="18769"/>
          <a:stretch/>
        </p:blipFill>
        <p:spPr>
          <a:xfrm>
            <a:off x="257748" y="3452089"/>
            <a:ext cx="1398796" cy="1408947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C1D69097-34D7-9841-9BE9-523D2BBDCB66}"/>
              </a:ext>
            </a:extLst>
          </p:cNvPr>
          <p:cNvGrpSpPr/>
          <p:nvPr/>
        </p:nvGrpSpPr>
        <p:grpSpPr>
          <a:xfrm>
            <a:off x="4434479" y="2108426"/>
            <a:ext cx="3173034" cy="2269840"/>
            <a:chOff x="4434479" y="2264347"/>
            <a:chExt cx="3173034" cy="2375485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B034999-7903-EA40-AEEF-164CD0912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34479" y="2264347"/>
              <a:ext cx="3173034" cy="2375485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5C34FF7-E4A6-5B4C-A0C7-6209F6C622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1" b="38462"/>
            <a:stretch/>
          </p:blipFill>
          <p:spPr>
            <a:xfrm>
              <a:off x="4572319" y="2874262"/>
              <a:ext cx="2886862" cy="1572610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05A49EFD-F2E3-424A-9138-B43F291DE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560732" y="2551901"/>
              <a:ext cx="2898449" cy="335678"/>
            </a:xfrm>
            <a:prstGeom prst="rect">
              <a:avLst/>
            </a:prstGeom>
          </p:spPr>
        </p:pic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E87E0809-E1BA-5E42-AC88-3BC4E1A75FB5}"/>
              </a:ext>
            </a:extLst>
          </p:cNvPr>
          <p:cNvSpPr/>
          <p:nvPr/>
        </p:nvSpPr>
        <p:spPr>
          <a:xfrm>
            <a:off x="10538888" y="544325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3A0BAA6-083F-674B-BB56-5CFBF3CA5FFB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9AA3CF5-1AE6-4B45-831B-3581D21346F2}"/>
              </a:ext>
            </a:extLst>
          </p:cNvPr>
          <p:cNvSpPr/>
          <p:nvPr/>
        </p:nvSpPr>
        <p:spPr>
          <a:xfrm rot="16200000">
            <a:off x="-219293" y="3925729"/>
            <a:ext cx="9412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Chuck</a:t>
            </a:r>
            <a:endParaRPr lang="en-US" sz="2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32F7242-768E-C844-8E5F-189FFFB289B1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42CBD51-9DFB-BB4D-B179-F0BD16FF028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D6ADCF8-B53C-904F-875C-E29DB57A9234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559215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AF7FC0-1643-6344-B9C3-3314A7F8C5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4479" y="4421124"/>
            <a:ext cx="3173034" cy="226984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D6126-2729-4B40-B328-A1FBF73B39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15054"/>
          <a:stretch/>
        </p:blipFill>
        <p:spPr>
          <a:xfrm>
            <a:off x="10759913" y="4871811"/>
            <a:ext cx="640299" cy="679881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1B1B7D01-BC73-5F43-8CC6-9C3372B013A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b="18769"/>
          <a:stretch/>
        </p:blipFill>
        <p:spPr>
          <a:xfrm>
            <a:off x="257748" y="3452089"/>
            <a:ext cx="1398796" cy="1408947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CAB0CA5-E633-BF4E-AB99-AFA30751F73E}"/>
              </a:ext>
            </a:extLst>
          </p:cNvPr>
          <p:cNvCxnSpPr>
            <a:cxnSpLocks/>
          </p:cNvCxnSpPr>
          <p:nvPr/>
        </p:nvCxnSpPr>
        <p:spPr>
          <a:xfrm>
            <a:off x="1656544" y="3398268"/>
            <a:ext cx="2629603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373C43B-3247-F848-8CE0-0D25FAE3E082}"/>
              </a:ext>
            </a:extLst>
          </p:cNvPr>
          <p:cNvSpPr txBox="1"/>
          <p:nvPr/>
        </p:nvSpPr>
        <p:spPr>
          <a:xfrm>
            <a:off x="2211764" y="2919043"/>
            <a:ext cx="1480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Evil</a:t>
            </a:r>
            <a:r>
              <a:rPr lang="de-DE" dirty="0">
                <a:solidFill>
                  <a:srgbClr val="FF0000"/>
                </a:solidFill>
              </a:rPr>
              <a:t> JavaScript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1D69097-34D7-9841-9BE9-523D2BBDCB66}"/>
              </a:ext>
            </a:extLst>
          </p:cNvPr>
          <p:cNvGrpSpPr/>
          <p:nvPr/>
        </p:nvGrpSpPr>
        <p:grpSpPr>
          <a:xfrm>
            <a:off x="4434479" y="2108426"/>
            <a:ext cx="3173034" cy="2269840"/>
            <a:chOff x="4434479" y="2264347"/>
            <a:chExt cx="3173034" cy="2375485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B034999-7903-EA40-AEEF-164CD0912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34479" y="2264347"/>
              <a:ext cx="3173034" cy="2375485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B5C34FF7-E4A6-5B4C-A0C7-6209F6C622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1" b="38462"/>
            <a:stretch/>
          </p:blipFill>
          <p:spPr>
            <a:xfrm>
              <a:off x="4572319" y="2874262"/>
              <a:ext cx="2886862" cy="1572610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05A49EFD-F2E3-424A-9138-B43F291DE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560732" y="2551901"/>
              <a:ext cx="2898449" cy="335678"/>
            </a:xfrm>
            <a:prstGeom prst="rect">
              <a:avLst/>
            </a:prstGeom>
          </p:spPr>
        </p:pic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E87E0809-E1BA-5E42-AC88-3BC4E1A75FB5}"/>
              </a:ext>
            </a:extLst>
          </p:cNvPr>
          <p:cNvSpPr/>
          <p:nvPr/>
        </p:nvSpPr>
        <p:spPr>
          <a:xfrm>
            <a:off x="10538888" y="544325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3A0BAA6-083F-674B-BB56-5CFBF3CA5FFB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9AA3CF5-1AE6-4B45-831B-3581D21346F2}"/>
              </a:ext>
            </a:extLst>
          </p:cNvPr>
          <p:cNvSpPr/>
          <p:nvPr/>
        </p:nvSpPr>
        <p:spPr>
          <a:xfrm rot="16200000">
            <a:off x="-219293" y="3925729"/>
            <a:ext cx="9412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Chuck</a:t>
            </a:r>
            <a:endParaRPr lang="en-US" sz="2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9F9093E-F28D-7E49-98D7-E21452B3D84B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CB2BFA-792E-E340-BC6E-DD5D6DD5447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7E85A55-5011-254B-9A81-174C85ED2E4C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5875359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AF7FC0-1643-6344-B9C3-3314A7F8C5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4479" y="4421124"/>
            <a:ext cx="3173034" cy="226984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D6126-2729-4B40-B328-A1FBF73B39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15054"/>
          <a:stretch/>
        </p:blipFill>
        <p:spPr>
          <a:xfrm>
            <a:off x="10759913" y="4871811"/>
            <a:ext cx="640299" cy="679881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1B1B7D01-BC73-5F43-8CC6-9C3372B013A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b="18769"/>
          <a:stretch/>
        </p:blipFill>
        <p:spPr>
          <a:xfrm>
            <a:off x="257748" y="3452089"/>
            <a:ext cx="1398796" cy="1408947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CAB0CA5-E633-BF4E-AB99-AFA30751F73E}"/>
              </a:ext>
            </a:extLst>
          </p:cNvPr>
          <p:cNvCxnSpPr>
            <a:cxnSpLocks/>
          </p:cNvCxnSpPr>
          <p:nvPr/>
        </p:nvCxnSpPr>
        <p:spPr>
          <a:xfrm>
            <a:off x="1656544" y="3398268"/>
            <a:ext cx="2629603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373C43B-3247-F848-8CE0-0D25FAE3E082}"/>
              </a:ext>
            </a:extLst>
          </p:cNvPr>
          <p:cNvSpPr txBox="1"/>
          <p:nvPr/>
        </p:nvSpPr>
        <p:spPr>
          <a:xfrm>
            <a:off x="2211764" y="2919043"/>
            <a:ext cx="1480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Evil</a:t>
            </a:r>
            <a:r>
              <a:rPr lang="de-DE" dirty="0">
                <a:solidFill>
                  <a:srgbClr val="FF0000"/>
                </a:solidFill>
              </a:rPr>
              <a:t> JavaScript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F1F6591-C937-B741-B810-20EB183C78F5}"/>
              </a:ext>
            </a:extLst>
          </p:cNvPr>
          <p:cNvCxnSpPr>
            <a:cxnSpLocks/>
          </p:cNvCxnSpPr>
          <p:nvPr/>
        </p:nvCxnSpPr>
        <p:spPr>
          <a:xfrm flipH="1">
            <a:off x="7729086" y="3375001"/>
            <a:ext cx="2656362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9D4F7F2-69DD-A841-9644-2CF796F82B83}"/>
              </a:ext>
            </a:extLst>
          </p:cNvPr>
          <p:cNvSpPr txBox="1"/>
          <p:nvPr/>
        </p:nvSpPr>
        <p:spPr>
          <a:xfrm>
            <a:off x="7923491" y="2904527"/>
            <a:ext cx="15034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/rate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kitten_id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345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rating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EEA452C-3054-0244-9B8B-63FAA64082FF}"/>
              </a:ext>
            </a:extLst>
          </p:cNvPr>
          <p:cNvGrpSpPr/>
          <p:nvPr/>
        </p:nvGrpSpPr>
        <p:grpSpPr>
          <a:xfrm>
            <a:off x="4434479" y="2108426"/>
            <a:ext cx="3173034" cy="2269840"/>
            <a:chOff x="4434479" y="2264347"/>
            <a:chExt cx="3173034" cy="2375485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DBF0DFD-CCBB-DD43-BB00-6F4F836B4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34479" y="2264347"/>
              <a:ext cx="3173034" cy="237548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EA2813C7-6B7D-C64C-96CA-4FF684DB93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1" b="38462"/>
            <a:stretch/>
          </p:blipFill>
          <p:spPr>
            <a:xfrm>
              <a:off x="4572319" y="2874262"/>
              <a:ext cx="2886862" cy="157261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96D358C6-B006-7042-B705-2C2FD435E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560732" y="2551901"/>
              <a:ext cx="2898449" cy="335678"/>
            </a:xfrm>
            <a:prstGeom prst="rect">
              <a:avLst/>
            </a:prstGeom>
          </p:spPr>
        </p:pic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50BC4046-84AC-1646-A581-BC925C025B0C}"/>
              </a:ext>
            </a:extLst>
          </p:cNvPr>
          <p:cNvSpPr/>
          <p:nvPr/>
        </p:nvSpPr>
        <p:spPr>
          <a:xfrm>
            <a:off x="10538888" y="544325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E0925D-EF70-A441-AE9E-05CBD6ADFF84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B7FC457-F541-DD4B-B930-AB47E209FE16}"/>
              </a:ext>
            </a:extLst>
          </p:cNvPr>
          <p:cNvSpPr/>
          <p:nvPr/>
        </p:nvSpPr>
        <p:spPr>
          <a:xfrm rot="16200000">
            <a:off x="-219293" y="3925729"/>
            <a:ext cx="9412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Chuck</a:t>
            </a:r>
            <a:endParaRPr lang="en-US" sz="2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67A40D-1904-7F4E-BD3C-9EB8E140D085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A2301E02-8DC6-D947-B09C-2031EB36EA3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501BF64-B174-EB4A-86CF-34B813C80E9B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21375397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AF7FC0-1643-6344-B9C3-3314A7F8C5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4479" y="4421124"/>
            <a:ext cx="3173034" cy="226984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D6126-2729-4B40-B328-A1FBF73B39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15054"/>
          <a:stretch/>
        </p:blipFill>
        <p:spPr>
          <a:xfrm>
            <a:off x="10759913" y="4871811"/>
            <a:ext cx="640299" cy="679881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1B1B7D01-BC73-5F43-8CC6-9C3372B013A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b="18769"/>
          <a:stretch/>
        </p:blipFill>
        <p:spPr>
          <a:xfrm>
            <a:off x="257748" y="3452089"/>
            <a:ext cx="1398796" cy="1408947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CAB0CA5-E633-BF4E-AB99-AFA30751F73E}"/>
              </a:ext>
            </a:extLst>
          </p:cNvPr>
          <p:cNvCxnSpPr>
            <a:cxnSpLocks/>
          </p:cNvCxnSpPr>
          <p:nvPr/>
        </p:nvCxnSpPr>
        <p:spPr>
          <a:xfrm>
            <a:off x="1656544" y="3398268"/>
            <a:ext cx="2629603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373C43B-3247-F848-8CE0-0D25FAE3E082}"/>
              </a:ext>
            </a:extLst>
          </p:cNvPr>
          <p:cNvSpPr txBox="1"/>
          <p:nvPr/>
        </p:nvSpPr>
        <p:spPr>
          <a:xfrm>
            <a:off x="2211764" y="2919043"/>
            <a:ext cx="1480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Evil</a:t>
            </a:r>
            <a:r>
              <a:rPr lang="de-DE" dirty="0">
                <a:solidFill>
                  <a:srgbClr val="FF0000"/>
                </a:solidFill>
              </a:rPr>
              <a:t> JavaScript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F1F6591-C937-B741-B810-20EB183C78F5}"/>
              </a:ext>
            </a:extLst>
          </p:cNvPr>
          <p:cNvCxnSpPr>
            <a:cxnSpLocks/>
          </p:cNvCxnSpPr>
          <p:nvPr/>
        </p:nvCxnSpPr>
        <p:spPr>
          <a:xfrm flipH="1">
            <a:off x="7729086" y="3375001"/>
            <a:ext cx="2656362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9D4F7F2-69DD-A841-9644-2CF796F82B83}"/>
              </a:ext>
            </a:extLst>
          </p:cNvPr>
          <p:cNvSpPr txBox="1"/>
          <p:nvPr/>
        </p:nvSpPr>
        <p:spPr>
          <a:xfrm>
            <a:off x="7923491" y="2904527"/>
            <a:ext cx="15034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/rate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kitten_id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345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rating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D04696D-8362-3F49-8978-91C0FBFE175E}"/>
              </a:ext>
            </a:extLst>
          </p:cNvPr>
          <p:cNvCxnSpPr>
            <a:cxnSpLocks/>
          </p:cNvCxnSpPr>
          <p:nvPr/>
        </p:nvCxnSpPr>
        <p:spPr>
          <a:xfrm flipH="1">
            <a:off x="7722390" y="5261884"/>
            <a:ext cx="2663058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EE507C7-1CD0-3443-B31A-AD7D39309D55}"/>
              </a:ext>
            </a:extLst>
          </p:cNvPr>
          <p:cNvSpPr txBox="1"/>
          <p:nvPr/>
        </p:nvSpPr>
        <p:spPr>
          <a:xfrm>
            <a:off x="7921594" y="427530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>
              <a:solidFill>
                <a:srgbClr val="FF0000"/>
              </a:solidFill>
            </a:endParaRPr>
          </a:p>
          <a:p>
            <a:r>
              <a:rPr lang="de-DE" dirty="0">
                <a:solidFill>
                  <a:srgbClr val="FF0000"/>
                </a:solidFill>
              </a:rPr>
              <a:t>POST /</a:t>
            </a:r>
            <a:r>
              <a:rPr lang="de-DE" dirty="0" err="1">
                <a:solidFill>
                  <a:srgbClr val="FF0000"/>
                </a:solidFill>
              </a:rPr>
              <a:t>transfer</a:t>
            </a:r>
            <a:endParaRPr lang="de-DE" dirty="0">
              <a:solidFill>
                <a:srgbClr val="FF0000"/>
              </a:solidFill>
            </a:endParaRPr>
          </a:p>
          <a:p>
            <a:r>
              <a:rPr lang="de-DE" dirty="0">
                <a:solidFill>
                  <a:srgbClr val="FF0000"/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endParaRPr lang="de-DE" dirty="0">
              <a:solidFill>
                <a:srgbClr val="FF0000"/>
              </a:solidFill>
            </a:endParaRPr>
          </a:p>
          <a:p>
            <a:r>
              <a:rPr lang="de-DE" dirty="0" err="1">
                <a:solidFill>
                  <a:srgbClr val="FF0000"/>
                </a:solidFill>
              </a:rPr>
              <a:t>recipient</a:t>
            </a:r>
            <a:r>
              <a:rPr lang="de-DE" dirty="0">
                <a:solidFill>
                  <a:srgbClr val="FF0000"/>
                </a:solidFill>
              </a:rPr>
              <a:t>: </a:t>
            </a:r>
            <a:r>
              <a:rPr lang="de-DE" dirty="0" err="1">
                <a:solidFill>
                  <a:srgbClr val="FF0000"/>
                </a:solidFill>
              </a:rPr>
              <a:t>chuck@e.mail</a:t>
            </a:r>
            <a:endParaRPr lang="de-DE" dirty="0">
              <a:solidFill>
                <a:srgbClr val="FF0000"/>
              </a:solidFill>
            </a:endParaRPr>
          </a:p>
          <a:p>
            <a:r>
              <a:rPr lang="de-DE" dirty="0" err="1">
                <a:solidFill>
                  <a:srgbClr val="FF0000"/>
                </a:solidFill>
              </a:rPr>
              <a:t>amount</a:t>
            </a:r>
            <a:r>
              <a:rPr lang="de-DE" dirty="0">
                <a:solidFill>
                  <a:srgbClr val="FF0000"/>
                </a:solidFill>
              </a:rPr>
              <a:t>: 1000€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BE8A40F-CBF6-F24C-A64A-0920B7D38CD9}"/>
              </a:ext>
            </a:extLst>
          </p:cNvPr>
          <p:cNvGrpSpPr/>
          <p:nvPr/>
        </p:nvGrpSpPr>
        <p:grpSpPr>
          <a:xfrm>
            <a:off x="4434479" y="2108426"/>
            <a:ext cx="3173034" cy="2269840"/>
            <a:chOff x="4434479" y="2264347"/>
            <a:chExt cx="3173034" cy="2375485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6F877E7-4F77-FA48-8FDF-AA4A5C3EA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34479" y="2264347"/>
              <a:ext cx="3173034" cy="237548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9A28701-858D-1E45-8B5E-E8CEFC9639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1" b="38462"/>
            <a:stretch/>
          </p:blipFill>
          <p:spPr>
            <a:xfrm>
              <a:off x="4572319" y="2874262"/>
              <a:ext cx="2886862" cy="157261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73A6021C-201C-7448-8833-EB719B29E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560732" y="2551901"/>
              <a:ext cx="2898449" cy="335678"/>
            </a:xfrm>
            <a:prstGeom prst="rect">
              <a:avLst/>
            </a:prstGeom>
          </p:spPr>
        </p:pic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7CB3A88-4410-DF43-B99C-B555ED2009C4}"/>
              </a:ext>
            </a:extLst>
          </p:cNvPr>
          <p:cNvSpPr/>
          <p:nvPr/>
        </p:nvSpPr>
        <p:spPr>
          <a:xfrm>
            <a:off x="10538888" y="544325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9815794-848F-1749-8DBE-B6621E1B3593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6EF517F-9245-EE41-A932-7F85AE02B6BA}"/>
              </a:ext>
            </a:extLst>
          </p:cNvPr>
          <p:cNvSpPr/>
          <p:nvPr/>
        </p:nvSpPr>
        <p:spPr>
          <a:xfrm rot="16200000">
            <a:off x="-219293" y="3925729"/>
            <a:ext cx="9412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Chuck</a:t>
            </a:r>
            <a:endParaRPr lang="en-US" sz="2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CF1B724-CECB-CD46-83B9-8909C3C60B60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7470194-D85F-DB47-8E16-1C56A67F54C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16E48801-FBD1-8147-887B-D8559499584B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570881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1A893BF-8617-E64F-A489-DD565BBF0CCE}"/>
              </a:ext>
            </a:extLst>
          </p:cNvPr>
          <p:cNvSpPr txBox="1"/>
          <p:nvPr/>
        </p:nvSpPr>
        <p:spPr>
          <a:xfrm>
            <a:off x="3992838" y="1652719"/>
            <a:ext cx="67326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Hello, my name is Egor</a:t>
            </a:r>
            <a:endParaRPr lang="en-US" sz="4000" dirty="0">
              <a:solidFill>
                <a:srgbClr val="99D2E9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80FBB5B-9B76-C441-8924-4DFF642938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7380"/>
          <a:stretch/>
        </p:blipFill>
        <p:spPr>
          <a:xfrm>
            <a:off x="787868" y="2655569"/>
            <a:ext cx="2734978" cy="28019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0B994CE-D23B-C141-BFFF-3ED0613259CC}"/>
              </a:ext>
            </a:extLst>
          </p:cNvPr>
          <p:cNvSpPr txBox="1"/>
          <p:nvPr/>
        </p:nvSpPr>
        <p:spPr>
          <a:xfrm>
            <a:off x="4009534" y="2921084"/>
            <a:ext cx="8021440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</a:rPr>
              <a:t>Software developer for 17 years / architect for 3 years.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</a:rPr>
              <a:t>Primarily web backend and occasionally frontend.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</a:rPr>
              <a:t>JavaScript, Ruby, Python, Perl, Go.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</a:rPr>
              <a:t>I love designing software.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</a:rPr>
              <a:t>I care about user experience.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767160A-E523-D946-898D-FBC0442E0C45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12407E1-AA7B-0547-A7A1-C11A3ED620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D18C341-0571-EC47-B1E9-CE92795C6604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2445767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AF7FC0-1643-6344-B9C3-3314A7F8C5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4479" y="4421124"/>
            <a:ext cx="3173034" cy="226984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D6126-2729-4B40-B328-A1FBF73B39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15054"/>
          <a:stretch/>
        </p:blipFill>
        <p:spPr>
          <a:xfrm>
            <a:off x="10759913" y="4871811"/>
            <a:ext cx="640299" cy="679881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1B1B7D01-BC73-5F43-8CC6-9C3372B013A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b="18769"/>
          <a:stretch/>
        </p:blipFill>
        <p:spPr>
          <a:xfrm>
            <a:off x="257748" y="3452089"/>
            <a:ext cx="1398796" cy="1408947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CAB0CA5-E633-BF4E-AB99-AFA30751F73E}"/>
              </a:ext>
            </a:extLst>
          </p:cNvPr>
          <p:cNvCxnSpPr>
            <a:cxnSpLocks/>
          </p:cNvCxnSpPr>
          <p:nvPr/>
        </p:nvCxnSpPr>
        <p:spPr>
          <a:xfrm>
            <a:off x="1656544" y="3398268"/>
            <a:ext cx="2629603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373C43B-3247-F848-8CE0-0D25FAE3E082}"/>
              </a:ext>
            </a:extLst>
          </p:cNvPr>
          <p:cNvSpPr txBox="1"/>
          <p:nvPr/>
        </p:nvSpPr>
        <p:spPr>
          <a:xfrm>
            <a:off x="2211764" y="2919043"/>
            <a:ext cx="1480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Evil</a:t>
            </a:r>
            <a:r>
              <a:rPr lang="de-DE" dirty="0">
                <a:solidFill>
                  <a:srgbClr val="FF0000"/>
                </a:solidFill>
              </a:rPr>
              <a:t> JavaScript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F1F6591-C937-B741-B810-20EB183C78F5}"/>
              </a:ext>
            </a:extLst>
          </p:cNvPr>
          <p:cNvCxnSpPr>
            <a:cxnSpLocks/>
          </p:cNvCxnSpPr>
          <p:nvPr/>
        </p:nvCxnSpPr>
        <p:spPr>
          <a:xfrm flipH="1">
            <a:off x="7729086" y="3375001"/>
            <a:ext cx="2656362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9D4F7F2-69DD-A841-9644-2CF796F82B83}"/>
              </a:ext>
            </a:extLst>
          </p:cNvPr>
          <p:cNvSpPr txBox="1"/>
          <p:nvPr/>
        </p:nvSpPr>
        <p:spPr>
          <a:xfrm>
            <a:off x="7923491" y="2904527"/>
            <a:ext cx="15034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/rate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kitten_id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345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rating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D04696D-8362-3F49-8978-91C0FBFE175E}"/>
              </a:ext>
            </a:extLst>
          </p:cNvPr>
          <p:cNvCxnSpPr>
            <a:cxnSpLocks/>
          </p:cNvCxnSpPr>
          <p:nvPr/>
        </p:nvCxnSpPr>
        <p:spPr>
          <a:xfrm flipH="1">
            <a:off x="7722390" y="5261884"/>
            <a:ext cx="2663058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EE507C7-1CD0-3443-B31A-AD7D39309D55}"/>
              </a:ext>
            </a:extLst>
          </p:cNvPr>
          <p:cNvSpPr txBox="1"/>
          <p:nvPr/>
        </p:nvSpPr>
        <p:spPr>
          <a:xfrm>
            <a:off x="7921594" y="427530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>
              <a:solidFill>
                <a:srgbClr val="FF0000"/>
              </a:solidFill>
            </a:endParaRPr>
          </a:p>
          <a:p>
            <a:r>
              <a:rPr lang="de-DE" dirty="0">
                <a:solidFill>
                  <a:srgbClr val="FF0000"/>
                </a:solidFill>
              </a:rPr>
              <a:t>POST /</a:t>
            </a:r>
            <a:r>
              <a:rPr lang="de-DE" dirty="0" err="1">
                <a:solidFill>
                  <a:srgbClr val="FF0000"/>
                </a:solidFill>
              </a:rPr>
              <a:t>transfer</a:t>
            </a:r>
            <a:endParaRPr lang="de-DE" dirty="0">
              <a:solidFill>
                <a:srgbClr val="FF0000"/>
              </a:solidFill>
            </a:endParaRPr>
          </a:p>
          <a:p>
            <a:r>
              <a:rPr lang="de-DE" dirty="0">
                <a:solidFill>
                  <a:srgbClr val="FF0000"/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endParaRPr lang="de-DE" dirty="0">
              <a:solidFill>
                <a:srgbClr val="FF0000"/>
              </a:solidFill>
            </a:endParaRPr>
          </a:p>
          <a:p>
            <a:r>
              <a:rPr lang="de-DE" dirty="0" err="1">
                <a:solidFill>
                  <a:srgbClr val="FF0000"/>
                </a:solidFill>
              </a:rPr>
              <a:t>recipient</a:t>
            </a:r>
            <a:r>
              <a:rPr lang="de-DE" dirty="0">
                <a:solidFill>
                  <a:srgbClr val="FF0000"/>
                </a:solidFill>
              </a:rPr>
              <a:t>: </a:t>
            </a:r>
            <a:r>
              <a:rPr lang="de-DE" dirty="0" err="1">
                <a:solidFill>
                  <a:srgbClr val="FF0000"/>
                </a:solidFill>
              </a:rPr>
              <a:t>chuck@e.mail</a:t>
            </a:r>
            <a:endParaRPr lang="de-DE" dirty="0">
              <a:solidFill>
                <a:srgbClr val="FF0000"/>
              </a:solidFill>
            </a:endParaRPr>
          </a:p>
          <a:p>
            <a:r>
              <a:rPr lang="de-DE" dirty="0" err="1">
                <a:solidFill>
                  <a:srgbClr val="FF0000"/>
                </a:solidFill>
              </a:rPr>
              <a:t>amount</a:t>
            </a:r>
            <a:r>
              <a:rPr lang="de-DE" dirty="0">
                <a:solidFill>
                  <a:srgbClr val="FF0000"/>
                </a:solidFill>
              </a:rPr>
              <a:t>: 1000€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561DDB9-990B-C945-B27D-A43BF86C328D}"/>
              </a:ext>
            </a:extLst>
          </p:cNvPr>
          <p:cNvCxnSpPr>
            <a:cxnSpLocks/>
          </p:cNvCxnSpPr>
          <p:nvPr/>
        </p:nvCxnSpPr>
        <p:spPr>
          <a:xfrm flipH="1">
            <a:off x="1688782" y="4747598"/>
            <a:ext cx="2629602" cy="0"/>
          </a:xfrm>
          <a:prstGeom prst="straightConnector1">
            <a:avLst/>
          </a:prstGeom>
          <a:ln w="635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E4B6F2C9-BB5C-2E4E-BE9C-E0D1FD6A4B8F}"/>
              </a:ext>
            </a:extLst>
          </p:cNvPr>
          <p:cNvSpPr txBox="1"/>
          <p:nvPr/>
        </p:nvSpPr>
        <p:spPr>
          <a:xfrm>
            <a:off x="2586464" y="4378266"/>
            <a:ext cx="769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4">
                    <a:lumMod val="75000"/>
                  </a:schemeClr>
                </a:solidFill>
              </a:rPr>
              <a:t>1000€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2FF6275-6D70-4E48-A382-EDF26104E153}"/>
              </a:ext>
            </a:extLst>
          </p:cNvPr>
          <p:cNvGrpSpPr/>
          <p:nvPr/>
        </p:nvGrpSpPr>
        <p:grpSpPr>
          <a:xfrm>
            <a:off x="4434479" y="2108426"/>
            <a:ext cx="3173034" cy="2269840"/>
            <a:chOff x="4434479" y="2264347"/>
            <a:chExt cx="3173034" cy="237548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93739B71-C2F6-5B4E-B5A1-2613F6D58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34479" y="2264347"/>
              <a:ext cx="3173034" cy="2375485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C1757562-B46F-D941-9500-A2EAE8920B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1" b="38462"/>
            <a:stretch/>
          </p:blipFill>
          <p:spPr>
            <a:xfrm>
              <a:off x="4572319" y="2874262"/>
              <a:ext cx="2886862" cy="157261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9CC80F7-529A-D948-9103-DA6458E8F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560732" y="2551901"/>
              <a:ext cx="2898449" cy="335678"/>
            </a:xfrm>
            <a:prstGeom prst="rect">
              <a:avLst/>
            </a:prstGeom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6F9ACC5A-DB83-2D4D-AE08-8E76E5784246}"/>
              </a:ext>
            </a:extLst>
          </p:cNvPr>
          <p:cNvSpPr/>
          <p:nvPr/>
        </p:nvSpPr>
        <p:spPr>
          <a:xfrm>
            <a:off x="10538888" y="544325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FB20F2D-95B4-A64C-9A0A-7256F3E59140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DC498F1-890C-BA42-846F-2AF69A5B522D}"/>
              </a:ext>
            </a:extLst>
          </p:cNvPr>
          <p:cNvSpPr/>
          <p:nvPr/>
        </p:nvSpPr>
        <p:spPr>
          <a:xfrm rot="16200000">
            <a:off x="-219293" y="3925729"/>
            <a:ext cx="9412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Chuck</a:t>
            </a:r>
            <a:endParaRPr lang="en-US" sz="24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8762FFF-66FD-4340-A71D-711569673FFE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A697DCF1-8070-0C49-A374-8610B289DCC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F27989DE-9E28-A442-8935-E00E9CDF2213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2448897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AF7FC0-1643-6344-B9C3-3314A7F8C5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4479" y="4421124"/>
            <a:ext cx="3173034" cy="226984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FD6126-2729-4B40-B328-A1FBF73B39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15054"/>
          <a:stretch/>
        </p:blipFill>
        <p:spPr>
          <a:xfrm>
            <a:off x="10759913" y="4871811"/>
            <a:ext cx="640299" cy="679881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1B1B7D01-BC73-5F43-8CC6-9C3372B013A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b="18769"/>
          <a:stretch/>
        </p:blipFill>
        <p:spPr>
          <a:xfrm>
            <a:off x="257748" y="3452089"/>
            <a:ext cx="1398796" cy="1408947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CAB0CA5-E633-BF4E-AB99-AFA30751F73E}"/>
              </a:ext>
            </a:extLst>
          </p:cNvPr>
          <p:cNvCxnSpPr>
            <a:cxnSpLocks/>
          </p:cNvCxnSpPr>
          <p:nvPr/>
        </p:nvCxnSpPr>
        <p:spPr>
          <a:xfrm>
            <a:off x="1656544" y="3398268"/>
            <a:ext cx="2629603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373C43B-3247-F848-8CE0-0D25FAE3E082}"/>
              </a:ext>
            </a:extLst>
          </p:cNvPr>
          <p:cNvSpPr txBox="1"/>
          <p:nvPr/>
        </p:nvSpPr>
        <p:spPr>
          <a:xfrm>
            <a:off x="2211764" y="2919043"/>
            <a:ext cx="1480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Evil</a:t>
            </a:r>
            <a:r>
              <a:rPr lang="de-DE" dirty="0">
                <a:solidFill>
                  <a:srgbClr val="FF0000"/>
                </a:solidFill>
              </a:rPr>
              <a:t> JavaScript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F1F6591-C937-B741-B810-20EB183C78F5}"/>
              </a:ext>
            </a:extLst>
          </p:cNvPr>
          <p:cNvCxnSpPr>
            <a:cxnSpLocks/>
          </p:cNvCxnSpPr>
          <p:nvPr/>
        </p:nvCxnSpPr>
        <p:spPr>
          <a:xfrm flipH="1">
            <a:off x="7729086" y="3375001"/>
            <a:ext cx="2656362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9D4F7F2-69DD-A841-9644-2CF796F82B83}"/>
              </a:ext>
            </a:extLst>
          </p:cNvPr>
          <p:cNvSpPr txBox="1"/>
          <p:nvPr/>
        </p:nvSpPr>
        <p:spPr>
          <a:xfrm>
            <a:off x="7923491" y="2904527"/>
            <a:ext cx="15034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/rate</a:t>
            </a: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kitten_id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345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rating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D04696D-8362-3F49-8978-91C0FBFE175E}"/>
              </a:ext>
            </a:extLst>
          </p:cNvPr>
          <p:cNvCxnSpPr>
            <a:cxnSpLocks/>
          </p:cNvCxnSpPr>
          <p:nvPr/>
        </p:nvCxnSpPr>
        <p:spPr>
          <a:xfrm flipH="1">
            <a:off x="7722390" y="5261884"/>
            <a:ext cx="2663058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EE507C7-1CD0-3443-B31A-AD7D39309D55}"/>
              </a:ext>
            </a:extLst>
          </p:cNvPr>
          <p:cNvSpPr txBox="1"/>
          <p:nvPr/>
        </p:nvSpPr>
        <p:spPr>
          <a:xfrm>
            <a:off x="7921594" y="427530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>
              <a:solidFill>
                <a:srgbClr val="FF0000"/>
              </a:solidFill>
            </a:endParaRPr>
          </a:p>
          <a:p>
            <a:r>
              <a:rPr lang="de-DE" dirty="0">
                <a:solidFill>
                  <a:srgbClr val="FF0000"/>
                </a:solidFill>
              </a:rPr>
              <a:t>POST /</a:t>
            </a:r>
            <a:r>
              <a:rPr lang="de-DE" dirty="0" err="1">
                <a:solidFill>
                  <a:srgbClr val="FF0000"/>
                </a:solidFill>
              </a:rPr>
              <a:t>transfer</a:t>
            </a:r>
            <a:endParaRPr lang="de-DE" dirty="0">
              <a:solidFill>
                <a:srgbClr val="FF0000"/>
              </a:solidFill>
            </a:endParaRPr>
          </a:p>
          <a:p>
            <a:r>
              <a:rPr lang="de-DE" dirty="0">
                <a:solidFill>
                  <a:srgbClr val="FF0000"/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endParaRPr lang="de-DE" dirty="0">
              <a:solidFill>
                <a:srgbClr val="FF0000"/>
              </a:solidFill>
            </a:endParaRPr>
          </a:p>
          <a:p>
            <a:r>
              <a:rPr lang="de-DE" dirty="0" err="1">
                <a:solidFill>
                  <a:srgbClr val="FF0000"/>
                </a:solidFill>
              </a:rPr>
              <a:t>recipient</a:t>
            </a:r>
            <a:r>
              <a:rPr lang="de-DE" dirty="0">
                <a:solidFill>
                  <a:srgbClr val="FF0000"/>
                </a:solidFill>
              </a:rPr>
              <a:t>: </a:t>
            </a:r>
            <a:r>
              <a:rPr lang="de-DE" dirty="0" err="1">
                <a:solidFill>
                  <a:srgbClr val="FF0000"/>
                </a:solidFill>
              </a:rPr>
              <a:t>chuck@e.mail</a:t>
            </a:r>
            <a:endParaRPr lang="de-DE" dirty="0">
              <a:solidFill>
                <a:srgbClr val="FF0000"/>
              </a:solidFill>
            </a:endParaRPr>
          </a:p>
          <a:p>
            <a:r>
              <a:rPr lang="de-DE" dirty="0" err="1">
                <a:solidFill>
                  <a:srgbClr val="FF0000"/>
                </a:solidFill>
              </a:rPr>
              <a:t>amount</a:t>
            </a:r>
            <a:r>
              <a:rPr lang="de-DE" dirty="0">
                <a:solidFill>
                  <a:srgbClr val="FF0000"/>
                </a:solidFill>
              </a:rPr>
              <a:t>: 1000€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561DDB9-990B-C945-B27D-A43BF86C328D}"/>
              </a:ext>
            </a:extLst>
          </p:cNvPr>
          <p:cNvCxnSpPr>
            <a:cxnSpLocks/>
          </p:cNvCxnSpPr>
          <p:nvPr/>
        </p:nvCxnSpPr>
        <p:spPr>
          <a:xfrm flipH="1">
            <a:off x="1688782" y="4747598"/>
            <a:ext cx="2629602" cy="0"/>
          </a:xfrm>
          <a:prstGeom prst="straightConnector1">
            <a:avLst/>
          </a:prstGeom>
          <a:ln w="635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E4B6F2C9-BB5C-2E4E-BE9C-E0D1FD6A4B8F}"/>
              </a:ext>
            </a:extLst>
          </p:cNvPr>
          <p:cNvSpPr txBox="1"/>
          <p:nvPr/>
        </p:nvSpPr>
        <p:spPr>
          <a:xfrm>
            <a:off x="2586464" y="4378266"/>
            <a:ext cx="769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4">
                    <a:lumMod val="75000"/>
                  </a:schemeClr>
                </a:solidFill>
              </a:rPr>
              <a:t>1000€</a:t>
            </a:r>
          </a:p>
        </p:txBody>
      </p:sp>
      <p:sp>
        <p:nvSpPr>
          <p:cNvPr id="26" name="Rounded Rectangular Callout 25">
            <a:extLst>
              <a:ext uri="{FF2B5EF4-FFF2-40B4-BE49-F238E27FC236}">
                <a16:creationId xmlns:a16="http://schemas.microsoft.com/office/drawing/2014/main" id="{056A38ED-92B5-CF47-A5CE-044E303BE9FC}"/>
              </a:ext>
            </a:extLst>
          </p:cNvPr>
          <p:cNvSpPr/>
          <p:nvPr/>
        </p:nvSpPr>
        <p:spPr>
          <a:xfrm>
            <a:off x="1925762" y="2619806"/>
            <a:ext cx="2091166" cy="1337138"/>
          </a:xfrm>
          <a:prstGeom prst="wedgeRoundRectCallout">
            <a:avLst>
              <a:gd name="adj1" fmla="val -77200"/>
              <a:gd name="adj2" fmla="val 3828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/>
              <a:t>Damn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feels</a:t>
            </a:r>
            <a:r>
              <a:rPr lang="de-DE" dirty="0"/>
              <a:t> </a:t>
            </a:r>
            <a:r>
              <a:rPr lang="de-DE" dirty="0" err="1"/>
              <a:t>good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a </a:t>
            </a:r>
            <a:r>
              <a:rPr lang="de-DE" dirty="0" err="1"/>
              <a:t>gangster</a:t>
            </a:r>
            <a:r>
              <a:rPr lang="de-DE" dirty="0"/>
              <a:t>!</a:t>
            </a:r>
          </a:p>
          <a:p>
            <a:pPr algn="ctr"/>
            <a:r>
              <a:rPr lang="de-DE" sz="1400" dirty="0">
                <a:solidFill>
                  <a:schemeClr val="bg2">
                    <a:lumMod val="75000"/>
                  </a:schemeClr>
                </a:solidFill>
              </a:rPr>
              <a:t>(</a:t>
            </a:r>
            <a:r>
              <a:rPr lang="de-DE" sz="1400" dirty="0" err="1">
                <a:solidFill>
                  <a:schemeClr val="bg2">
                    <a:lumMod val="75000"/>
                  </a:schemeClr>
                </a:solidFill>
              </a:rPr>
              <a:t>hip-hop</a:t>
            </a:r>
            <a:r>
              <a:rPr lang="de-DE" sz="14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bg2">
                    <a:lumMod val="75000"/>
                  </a:schemeClr>
                </a:solidFill>
              </a:rPr>
              <a:t>music</a:t>
            </a:r>
            <a:r>
              <a:rPr lang="de-DE" sz="14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de-DE" sz="1400" dirty="0" err="1">
                <a:solidFill>
                  <a:schemeClr val="bg2">
                    <a:lumMod val="75000"/>
                  </a:schemeClr>
                </a:solidFill>
              </a:rPr>
              <a:t>playing</a:t>
            </a:r>
            <a:r>
              <a:rPr lang="de-DE" sz="1400" dirty="0">
                <a:solidFill>
                  <a:schemeClr val="bg2">
                    <a:lumMod val="75000"/>
                  </a:schemeClr>
                </a:solidFill>
              </a:rPr>
              <a:t>)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59081A5-6432-EE40-807B-B1822ECFE40A}"/>
              </a:ext>
            </a:extLst>
          </p:cNvPr>
          <p:cNvGrpSpPr/>
          <p:nvPr/>
        </p:nvGrpSpPr>
        <p:grpSpPr>
          <a:xfrm>
            <a:off x="4434479" y="2108426"/>
            <a:ext cx="3173034" cy="2269840"/>
            <a:chOff x="4434479" y="2264347"/>
            <a:chExt cx="3173034" cy="2375485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9FBCF867-5E5C-9D4C-8861-27EA3F7054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34479" y="2264347"/>
              <a:ext cx="3173034" cy="2375485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4B24F70-87BC-E54A-A373-C394D79C1F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1" b="38462"/>
            <a:stretch/>
          </p:blipFill>
          <p:spPr>
            <a:xfrm>
              <a:off x="4572319" y="2874262"/>
              <a:ext cx="2886862" cy="1572610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8EE4A520-9232-CE42-A189-1E147DF4F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560732" y="2551901"/>
              <a:ext cx="2898449" cy="335678"/>
            </a:xfrm>
            <a:prstGeom prst="rect">
              <a:avLst/>
            </a:prstGeom>
          </p:spPr>
        </p:pic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5E436F1D-032D-6147-A565-662E2B626E4B}"/>
              </a:ext>
            </a:extLst>
          </p:cNvPr>
          <p:cNvSpPr/>
          <p:nvPr/>
        </p:nvSpPr>
        <p:spPr>
          <a:xfrm>
            <a:off x="10538888" y="544325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2FC47DF-6B84-5D49-B036-FF0B9837C2BD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799657C-DA3F-F942-939D-52F411A33296}"/>
              </a:ext>
            </a:extLst>
          </p:cNvPr>
          <p:cNvSpPr/>
          <p:nvPr/>
        </p:nvSpPr>
        <p:spPr>
          <a:xfrm rot="16200000">
            <a:off x="-219293" y="3925729"/>
            <a:ext cx="9412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Chuck</a:t>
            </a:r>
            <a:endParaRPr lang="en-US" sz="24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3EEB91A-F019-614A-A2A0-419C36F6E3D3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6C6537B9-30AE-E742-AE88-E129A2C445E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3A86306-E391-5947-97C0-BC89AB5D5578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2E50F9-C434-7A4B-9899-45251DB47729}"/>
              </a:ext>
            </a:extLst>
          </p:cNvPr>
          <p:cNvSpPr/>
          <p:nvPr/>
        </p:nvSpPr>
        <p:spPr>
          <a:xfrm>
            <a:off x="407957" y="4784374"/>
            <a:ext cx="10983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dirty="0">
                <a:solidFill>
                  <a:schemeClr val="accent4">
                    <a:lumMod val="75000"/>
                  </a:schemeClr>
                </a:solidFill>
              </a:rPr>
              <a:t>1000€</a:t>
            </a:r>
          </a:p>
        </p:txBody>
      </p:sp>
    </p:spTree>
    <p:extLst>
      <p:ext uri="{BB962C8B-B14F-4D97-AF65-F5344CB8AC3E}">
        <p14:creationId xmlns:p14="http://schemas.microsoft.com/office/powerpoint/2010/main" val="17180406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601" y="2212672"/>
            <a:ext cx="122112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do we prevent CSRF?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882" y="3588146"/>
            <a:ext cx="5730238" cy="485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4477" y="3626457"/>
            <a:ext cx="5224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The bad guys have to be stopped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0" y="4441191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1558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CC2831C7-159E-D44E-9765-AE52D6742AB7}"/>
              </a:ext>
            </a:extLst>
          </p:cNvPr>
          <p:cNvSpPr/>
          <p:nvPr/>
        </p:nvSpPr>
        <p:spPr>
          <a:xfrm>
            <a:off x="943467" y="1967867"/>
            <a:ext cx="3371588" cy="4315768"/>
          </a:xfrm>
          <a:prstGeom prst="roundRect">
            <a:avLst>
              <a:gd name="adj" fmla="val 11733"/>
            </a:avLst>
          </a:prstGeom>
          <a:solidFill>
            <a:srgbClr val="00B050">
              <a:alpha val="20000"/>
            </a:srgbClr>
          </a:solidFill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179BD4BC-5CB2-7145-BB21-5D680ECFEA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934647" y="4873357"/>
            <a:ext cx="1389229" cy="141027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3AFFBEF-A449-2242-A49A-CA2F81707A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6229" y="2174491"/>
            <a:ext cx="2766064" cy="1978713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C2C0521D-36C8-E546-8E87-8A4121736E1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15421"/>
          <a:stretch/>
        </p:blipFill>
        <p:spPr>
          <a:xfrm>
            <a:off x="3286298" y="5254859"/>
            <a:ext cx="809514" cy="855850"/>
          </a:xfrm>
          <a:prstGeom prst="rect">
            <a:avLst/>
          </a:prstGeom>
        </p:spPr>
      </p:pic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52A4C7C-40E9-8C49-9AB0-90146901904A}"/>
              </a:ext>
            </a:extLst>
          </p:cNvPr>
          <p:cNvCxnSpPr>
            <a:cxnSpLocks/>
          </p:cNvCxnSpPr>
          <p:nvPr/>
        </p:nvCxnSpPr>
        <p:spPr>
          <a:xfrm>
            <a:off x="2422536" y="4105448"/>
            <a:ext cx="13961" cy="781311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866A63F2-AC0C-CE44-9CB3-F778F6397097}"/>
              </a:ext>
            </a:extLst>
          </p:cNvPr>
          <p:cNvSpPr txBox="1"/>
          <p:nvPr/>
        </p:nvSpPr>
        <p:spPr>
          <a:xfrm>
            <a:off x="1282470" y="4283233"/>
            <a:ext cx="1139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code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F7BCFF0-5E3A-4942-BA2F-CE3B6ECE43F4}"/>
              </a:ext>
            </a:extLst>
          </p:cNvPr>
          <p:cNvCxnSpPr>
            <a:cxnSpLocks/>
          </p:cNvCxnSpPr>
          <p:nvPr/>
        </p:nvCxnSpPr>
        <p:spPr>
          <a:xfrm>
            <a:off x="2790740" y="4105448"/>
            <a:ext cx="13961" cy="781311"/>
          </a:xfrm>
          <a:prstGeom prst="straightConnector1">
            <a:avLst/>
          </a:prstGeom>
          <a:ln w="63500">
            <a:solidFill>
              <a:schemeClr val="tx1"/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DD8B73D-B172-1144-933F-266033AC0C65}"/>
              </a:ext>
            </a:extLst>
          </p:cNvPr>
          <p:cNvSpPr txBox="1"/>
          <p:nvPr/>
        </p:nvSpPr>
        <p:spPr>
          <a:xfrm>
            <a:off x="2828118" y="4289496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B368A7C-80A3-2F4D-A2BB-910A90EE7B5B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Do We Prevent CSRF?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C9A1624-4670-5C40-BF5F-C4A9CACAE1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04DC730F-6DB6-BB4F-911B-52A85092500A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41771303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CC2831C7-159E-D44E-9765-AE52D6742AB7}"/>
              </a:ext>
            </a:extLst>
          </p:cNvPr>
          <p:cNvSpPr/>
          <p:nvPr/>
        </p:nvSpPr>
        <p:spPr>
          <a:xfrm>
            <a:off x="943467" y="1967867"/>
            <a:ext cx="3371588" cy="4315768"/>
          </a:xfrm>
          <a:prstGeom prst="roundRect">
            <a:avLst>
              <a:gd name="adj" fmla="val 11733"/>
            </a:avLst>
          </a:prstGeom>
          <a:solidFill>
            <a:srgbClr val="00B050">
              <a:alpha val="20000"/>
            </a:srgbClr>
          </a:solidFill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179BD4BC-5CB2-7145-BB21-5D680ECFEA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934647" y="4873357"/>
            <a:ext cx="1389229" cy="141027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3AFFBEF-A449-2242-A49A-CA2F81707A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6229" y="2174491"/>
            <a:ext cx="2766064" cy="1978713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C2C0521D-36C8-E546-8E87-8A4121736E1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15421"/>
          <a:stretch/>
        </p:blipFill>
        <p:spPr>
          <a:xfrm>
            <a:off x="3286298" y="5254859"/>
            <a:ext cx="809514" cy="855850"/>
          </a:xfrm>
          <a:prstGeom prst="rect">
            <a:avLst/>
          </a:prstGeom>
        </p:spPr>
      </p:pic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52A4C7C-40E9-8C49-9AB0-90146901904A}"/>
              </a:ext>
            </a:extLst>
          </p:cNvPr>
          <p:cNvCxnSpPr>
            <a:cxnSpLocks/>
          </p:cNvCxnSpPr>
          <p:nvPr/>
        </p:nvCxnSpPr>
        <p:spPr>
          <a:xfrm>
            <a:off x="2422536" y="4105448"/>
            <a:ext cx="13961" cy="781311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866A63F2-AC0C-CE44-9CB3-F778F6397097}"/>
              </a:ext>
            </a:extLst>
          </p:cNvPr>
          <p:cNvSpPr txBox="1"/>
          <p:nvPr/>
        </p:nvSpPr>
        <p:spPr>
          <a:xfrm>
            <a:off x="1282470" y="4283233"/>
            <a:ext cx="1139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code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F7BCFF0-5E3A-4942-BA2F-CE3B6ECE43F4}"/>
              </a:ext>
            </a:extLst>
          </p:cNvPr>
          <p:cNvCxnSpPr>
            <a:cxnSpLocks/>
          </p:cNvCxnSpPr>
          <p:nvPr/>
        </p:nvCxnSpPr>
        <p:spPr>
          <a:xfrm>
            <a:off x="2790740" y="4105448"/>
            <a:ext cx="13961" cy="781311"/>
          </a:xfrm>
          <a:prstGeom prst="straightConnector1">
            <a:avLst/>
          </a:prstGeom>
          <a:ln w="63500">
            <a:solidFill>
              <a:schemeClr val="tx1"/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DD8B73D-B172-1144-933F-266033AC0C65}"/>
              </a:ext>
            </a:extLst>
          </p:cNvPr>
          <p:cNvSpPr txBox="1"/>
          <p:nvPr/>
        </p:nvSpPr>
        <p:spPr>
          <a:xfrm>
            <a:off x="2828118" y="4289496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B368A7C-80A3-2F4D-A2BB-910A90EE7B5B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Do We Prevent CSRF?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C9A1624-4670-5C40-BF5F-C4A9CACAE1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04DC730F-6DB6-BB4F-911B-52A85092500A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44C368C5-4C1A-4A47-A9DE-11C5C521CADD}"/>
              </a:ext>
            </a:extLst>
          </p:cNvPr>
          <p:cNvSpPr/>
          <p:nvPr/>
        </p:nvSpPr>
        <p:spPr>
          <a:xfrm>
            <a:off x="5488295" y="1967867"/>
            <a:ext cx="5799550" cy="4315768"/>
          </a:xfrm>
          <a:prstGeom prst="roundRect">
            <a:avLst>
              <a:gd name="adj" fmla="val 11733"/>
            </a:avLst>
          </a:prstGeom>
          <a:solidFill>
            <a:srgbClr val="FF0000">
              <a:alpha val="20000"/>
            </a:srgb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D7F62DE3-22BC-644C-9B7A-B0D76B21038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8133"/>
          <a:stretch/>
        </p:blipFill>
        <p:spPr>
          <a:xfrm>
            <a:off x="6319317" y="4849107"/>
            <a:ext cx="1389230" cy="141027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C5ECA57-1E96-0E4E-A2BD-265CB1C7DD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7717" y="2147038"/>
            <a:ext cx="2766064" cy="1978713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B16B24F8-5918-084F-8915-86A3C8170E85}"/>
              </a:ext>
            </a:extLst>
          </p:cNvPr>
          <p:cNvGrpSpPr/>
          <p:nvPr/>
        </p:nvGrpSpPr>
        <p:grpSpPr>
          <a:xfrm>
            <a:off x="5630900" y="2134944"/>
            <a:ext cx="2766064" cy="1978713"/>
            <a:chOff x="4434479" y="2264347"/>
            <a:chExt cx="3173034" cy="2375485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C7BD185-2B6B-2742-82E8-9A79BE247E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434479" y="2264347"/>
              <a:ext cx="3173034" cy="2375485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D53106F-5E5F-1846-A1C1-ADB0EB0C94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t="1" b="38462"/>
            <a:stretch/>
          </p:blipFill>
          <p:spPr>
            <a:xfrm>
              <a:off x="4572319" y="2874262"/>
              <a:ext cx="2886862" cy="1572610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6539778-D08F-764B-9342-241580B186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560732" y="2551901"/>
              <a:ext cx="2898449" cy="335678"/>
            </a:xfrm>
            <a:prstGeom prst="rect">
              <a:avLst/>
            </a:prstGeom>
          </p:spPr>
        </p:pic>
      </p:grpSp>
      <p:pic>
        <p:nvPicPr>
          <p:cNvPr id="46" name="Graphic 45">
            <a:extLst>
              <a:ext uri="{FF2B5EF4-FFF2-40B4-BE49-F238E27FC236}">
                <a16:creationId xmlns:a16="http://schemas.microsoft.com/office/drawing/2014/main" id="{DCFE93C0-1E3B-6549-906E-99806C393897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b="14237"/>
          <a:stretch/>
        </p:blipFill>
        <p:spPr>
          <a:xfrm>
            <a:off x="10237947" y="5230609"/>
            <a:ext cx="809514" cy="867825"/>
          </a:xfrm>
          <a:prstGeom prst="rect">
            <a:avLst/>
          </a:prstGeom>
        </p:spPr>
      </p:pic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54D2730D-2E27-444C-8FD0-6B1365F5DF0F}"/>
              </a:ext>
            </a:extLst>
          </p:cNvPr>
          <p:cNvCxnSpPr>
            <a:cxnSpLocks/>
            <a:endCxn id="39" idx="0"/>
          </p:cNvCxnSpPr>
          <p:nvPr/>
        </p:nvCxnSpPr>
        <p:spPr>
          <a:xfrm>
            <a:off x="6999971" y="4067796"/>
            <a:ext cx="13961" cy="781311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Elbow Connector 47">
            <a:extLst>
              <a:ext uri="{FF2B5EF4-FFF2-40B4-BE49-F238E27FC236}">
                <a16:creationId xmlns:a16="http://schemas.microsoft.com/office/drawing/2014/main" id="{0D6E49C6-E648-C34E-9CA9-44A09F528BA1}"/>
              </a:ext>
            </a:extLst>
          </p:cNvPr>
          <p:cNvCxnSpPr>
            <a:cxnSpLocks/>
          </p:cNvCxnSpPr>
          <p:nvPr/>
        </p:nvCxnSpPr>
        <p:spPr>
          <a:xfrm flipV="1">
            <a:off x="7448618" y="4081911"/>
            <a:ext cx="2312131" cy="1246692"/>
          </a:xfrm>
          <a:prstGeom prst="bentConnector3">
            <a:avLst>
              <a:gd name="adj1" fmla="val 100112"/>
            </a:avLst>
          </a:prstGeom>
          <a:ln w="635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AC263F7A-DE53-DD44-A945-79932745F747}"/>
              </a:ext>
            </a:extLst>
          </p:cNvPr>
          <p:cNvSpPr txBox="1"/>
          <p:nvPr/>
        </p:nvSpPr>
        <p:spPr>
          <a:xfrm>
            <a:off x="5859905" y="4245581"/>
            <a:ext cx="1139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Page code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0270770-402C-B445-A9BB-CD7C091C2BB2}"/>
              </a:ext>
            </a:extLst>
          </p:cNvPr>
          <p:cNvSpPr txBox="1"/>
          <p:nvPr/>
        </p:nvSpPr>
        <p:spPr>
          <a:xfrm>
            <a:off x="8967729" y="4245581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Action</a:t>
            </a:r>
          </a:p>
        </p:txBody>
      </p:sp>
    </p:spTree>
    <p:extLst>
      <p:ext uri="{BB962C8B-B14F-4D97-AF65-F5344CB8AC3E}">
        <p14:creationId xmlns:p14="http://schemas.microsoft.com/office/powerpoint/2010/main" val="12448448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3F1C8AF-1517-9045-ABAF-A8A14988E2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13146" b="19509"/>
          <a:stretch/>
        </p:blipFill>
        <p:spPr>
          <a:xfrm>
            <a:off x="703283" y="2871606"/>
            <a:ext cx="3067499" cy="25615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F57B6D2-B1A1-1C40-9570-41BD1ACD6267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Do We Prevent CSRF?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0680A68-FC48-604B-A807-8E336E443E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367CA1B-09D6-F843-8F91-70F99A204571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2866791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09534" y="3003785"/>
            <a:ext cx="72972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>
                <a:latin typeface="Montserrat Light" charset="0"/>
                <a:ea typeface="Montserrat Light" charset="0"/>
                <a:cs typeface="Montserrat Light" charset="0"/>
              </a:rPr>
              <a:t>TL;DR:</a:t>
            </a:r>
          </a:p>
          <a:p>
            <a:r>
              <a:rPr lang="en-US" sz="6600" dirty="0">
                <a:latin typeface="Montserrat Light" charset="0"/>
                <a:ea typeface="Montserrat Light" charset="0"/>
                <a:cs typeface="Montserrat Light" charset="0"/>
              </a:rPr>
              <a:t>Same-origin policy.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3F1C8AF-1517-9045-ABAF-A8A14988E2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13146" b="19509"/>
          <a:stretch/>
        </p:blipFill>
        <p:spPr>
          <a:xfrm>
            <a:off x="703283" y="2871606"/>
            <a:ext cx="3067499" cy="25615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1AA45E-9090-CB47-BE88-58E57F513A12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Do We Prevent CSRF?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A6572D-0E43-854E-8954-7722C578D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FF2C41B-5293-F546-A49F-51D3805F5175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24146840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601" y="2212672"/>
            <a:ext cx="122112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882" y="3588146"/>
            <a:ext cx="5730238" cy="485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4477" y="3626457"/>
            <a:ext cx="5224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A quick look into the implementation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0" y="4441191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2952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5823314-3AA3-7049-A053-1C87D357C361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4474A40-5FA2-6445-A258-A8DF5F536E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1373246-F2FF-EE40-82E1-2D280109276B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6011914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F0C9D28-E8AD-B648-86A5-F9D5A9C0D809}"/>
              </a:ext>
            </a:extLst>
          </p:cNvPr>
          <p:cNvCxnSpPr>
            <a:cxnSpLocks/>
          </p:cNvCxnSpPr>
          <p:nvPr/>
        </p:nvCxnSpPr>
        <p:spPr>
          <a:xfrm flipH="1">
            <a:off x="1528667" y="3462911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A00C99A-7E4D-204A-A378-F161ECC98DE6}"/>
              </a:ext>
            </a:extLst>
          </p:cNvPr>
          <p:cNvSpPr txBox="1"/>
          <p:nvPr/>
        </p:nvSpPr>
        <p:spPr>
          <a:xfrm>
            <a:off x="1766372" y="2999814"/>
            <a:ext cx="23230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login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username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bob.human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password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********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7A0726F-0516-5449-9F5E-8ADB128E61C7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180C588-168E-F345-9A0A-CD50899DFB3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B9F17D2-B981-4244-851A-D097C617BF74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61685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601" y="2212672"/>
            <a:ext cx="122112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CSRF?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882" y="3588146"/>
            <a:ext cx="5730238" cy="485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4477" y="3626457"/>
            <a:ext cx="5224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Cross-site request forgery in a nutshell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0" y="4441191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0112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F0C9D28-E8AD-B648-86A5-F9D5A9C0D809}"/>
              </a:ext>
            </a:extLst>
          </p:cNvPr>
          <p:cNvCxnSpPr>
            <a:cxnSpLocks/>
          </p:cNvCxnSpPr>
          <p:nvPr/>
        </p:nvCxnSpPr>
        <p:spPr>
          <a:xfrm flipH="1">
            <a:off x="1528667" y="3462911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A00C99A-7E4D-204A-A378-F161ECC98DE6}"/>
              </a:ext>
            </a:extLst>
          </p:cNvPr>
          <p:cNvSpPr txBox="1"/>
          <p:nvPr/>
        </p:nvSpPr>
        <p:spPr>
          <a:xfrm>
            <a:off x="1766372" y="2999814"/>
            <a:ext cx="23230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login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username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bob.human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password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********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BD3B1DD-6817-BF44-8556-ECB066AEB1FE}"/>
              </a:ext>
            </a:extLst>
          </p:cNvPr>
          <p:cNvCxnSpPr>
            <a:cxnSpLocks/>
          </p:cNvCxnSpPr>
          <p:nvPr/>
        </p:nvCxnSpPr>
        <p:spPr>
          <a:xfrm flipH="1">
            <a:off x="8547402" y="3863492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09F9762-F23A-1C49-B610-016EDB7F5C03}"/>
              </a:ext>
            </a:extLst>
          </p:cNvPr>
          <p:cNvSpPr txBox="1"/>
          <p:nvPr/>
        </p:nvSpPr>
        <p:spPr>
          <a:xfrm>
            <a:off x="8504818" y="3386138"/>
            <a:ext cx="1862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Initialize a session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C2F9E74F-DD1F-EE41-897D-924C0723440C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586BB8D-4F33-444A-BB8C-7E701AE77C2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9BDDC9D-0A48-7F49-9133-950EEC9C8D5B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3304208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F0C9D28-E8AD-B648-86A5-F9D5A9C0D809}"/>
              </a:ext>
            </a:extLst>
          </p:cNvPr>
          <p:cNvCxnSpPr>
            <a:cxnSpLocks/>
          </p:cNvCxnSpPr>
          <p:nvPr/>
        </p:nvCxnSpPr>
        <p:spPr>
          <a:xfrm flipH="1">
            <a:off x="1528667" y="3462911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A00C99A-7E4D-204A-A378-F161ECC98DE6}"/>
              </a:ext>
            </a:extLst>
          </p:cNvPr>
          <p:cNvSpPr txBox="1"/>
          <p:nvPr/>
        </p:nvSpPr>
        <p:spPr>
          <a:xfrm>
            <a:off x="1766372" y="2999814"/>
            <a:ext cx="23230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login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username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bob.human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password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********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BD3B1DD-6817-BF44-8556-ECB066AEB1FE}"/>
              </a:ext>
            </a:extLst>
          </p:cNvPr>
          <p:cNvCxnSpPr>
            <a:cxnSpLocks/>
          </p:cNvCxnSpPr>
          <p:nvPr/>
        </p:nvCxnSpPr>
        <p:spPr>
          <a:xfrm flipH="1">
            <a:off x="8547402" y="3863492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09F9762-F23A-1C49-B610-016EDB7F5C03}"/>
              </a:ext>
            </a:extLst>
          </p:cNvPr>
          <p:cNvSpPr txBox="1"/>
          <p:nvPr/>
        </p:nvSpPr>
        <p:spPr>
          <a:xfrm>
            <a:off x="8504818" y="3386138"/>
            <a:ext cx="1862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Initialize a session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0145BDB-4068-444A-8393-647C3E226342}"/>
              </a:ext>
            </a:extLst>
          </p:cNvPr>
          <p:cNvCxnSpPr>
            <a:cxnSpLocks/>
          </p:cNvCxnSpPr>
          <p:nvPr/>
        </p:nvCxnSpPr>
        <p:spPr>
          <a:xfrm flipH="1">
            <a:off x="8547402" y="4218155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D099824-B9DA-2442-83D1-2664B4827AF6}"/>
              </a:ext>
            </a:extLst>
          </p:cNvPr>
          <p:cNvSpPr txBox="1"/>
          <p:nvPr/>
        </p:nvSpPr>
        <p:spPr>
          <a:xfrm>
            <a:off x="8504818" y="4327633"/>
            <a:ext cx="2016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SessionID: </a:t>
            </a:r>
            <a:r>
              <a:rPr lang="de-DE" dirty="0"/>
              <a:t>5355104</a:t>
            </a:r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465851C-B0FE-0E41-B445-6B85A6F4279A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5DAEFED-CE72-5843-88F8-5AB2244774D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86B9E94-484E-1D4C-B6DB-B3E455B7908D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1713094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F0C9D28-E8AD-B648-86A5-F9D5A9C0D809}"/>
              </a:ext>
            </a:extLst>
          </p:cNvPr>
          <p:cNvCxnSpPr>
            <a:cxnSpLocks/>
          </p:cNvCxnSpPr>
          <p:nvPr/>
        </p:nvCxnSpPr>
        <p:spPr>
          <a:xfrm flipH="1">
            <a:off x="1528667" y="3462911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A00C99A-7E4D-204A-A378-F161ECC98DE6}"/>
              </a:ext>
            </a:extLst>
          </p:cNvPr>
          <p:cNvSpPr txBox="1"/>
          <p:nvPr/>
        </p:nvSpPr>
        <p:spPr>
          <a:xfrm>
            <a:off x="1766372" y="2999814"/>
            <a:ext cx="23230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login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username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bob.human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password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********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DDCA235-93E5-6A47-A269-3F6A23254C5C}"/>
              </a:ext>
            </a:extLst>
          </p:cNvPr>
          <p:cNvCxnSpPr>
            <a:cxnSpLocks/>
          </p:cNvCxnSpPr>
          <p:nvPr/>
        </p:nvCxnSpPr>
        <p:spPr>
          <a:xfrm>
            <a:off x="1528667" y="4663139"/>
            <a:ext cx="2642500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7906F97-2AD0-154E-A949-6EAD11EBE790}"/>
              </a:ext>
            </a:extLst>
          </p:cNvPr>
          <p:cNvSpPr txBox="1"/>
          <p:nvPr/>
        </p:nvSpPr>
        <p:spPr>
          <a:xfrm>
            <a:off x="1766372" y="4707375"/>
            <a:ext cx="2016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Set-Cookie:</a:t>
            </a:r>
          </a:p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BD3B1DD-6817-BF44-8556-ECB066AEB1FE}"/>
              </a:ext>
            </a:extLst>
          </p:cNvPr>
          <p:cNvCxnSpPr>
            <a:cxnSpLocks/>
          </p:cNvCxnSpPr>
          <p:nvPr/>
        </p:nvCxnSpPr>
        <p:spPr>
          <a:xfrm flipH="1">
            <a:off x="8547402" y="3863492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09F9762-F23A-1C49-B610-016EDB7F5C03}"/>
              </a:ext>
            </a:extLst>
          </p:cNvPr>
          <p:cNvSpPr txBox="1"/>
          <p:nvPr/>
        </p:nvSpPr>
        <p:spPr>
          <a:xfrm>
            <a:off x="8504818" y="3386138"/>
            <a:ext cx="1862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Initialize a session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0145BDB-4068-444A-8393-647C3E226342}"/>
              </a:ext>
            </a:extLst>
          </p:cNvPr>
          <p:cNvCxnSpPr>
            <a:cxnSpLocks/>
          </p:cNvCxnSpPr>
          <p:nvPr/>
        </p:nvCxnSpPr>
        <p:spPr>
          <a:xfrm flipH="1">
            <a:off x="8547402" y="4218155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D099824-B9DA-2442-83D1-2664B4827AF6}"/>
              </a:ext>
            </a:extLst>
          </p:cNvPr>
          <p:cNvSpPr txBox="1"/>
          <p:nvPr/>
        </p:nvSpPr>
        <p:spPr>
          <a:xfrm>
            <a:off x="8504818" y="4327633"/>
            <a:ext cx="2016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SessionID: </a:t>
            </a:r>
            <a:r>
              <a:rPr lang="de-DE" dirty="0"/>
              <a:t>5355104</a:t>
            </a:r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2CDED95-CC81-4C42-BB3D-499C0F85FDA6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F6CD526-7518-1B4A-B580-DF28AFDDD6C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C4C77EF-21BA-9649-867D-435CB3CE2573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5660967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F0C9D28-E8AD-B648-86A5-F9D5A9C0D809}"/>
              </a:ext>
            </a:extLst>
          </p:cNvPr>
          <p:cNvCxnSpPr>
            <a:cxnSpLocks/>
          </p:cNvCxnSpPr>
          <p:nvPr/>
        </p:nvCxnSpPr>
        <p:spPr>
          <a:xfrm flipH="1">
            <a:off x="1528667" y="3462911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A00C99A-7E4D-204A-A378-F161ECC98DE6}"/>
              </a:ext>
            </a:extLst>
          </p:cNvPr>
          <p:cNvSpPr txBox="1"/>
          <p:nvPr/>
        </p:nvSpPr>
        <p:spPr>
          <a:xfrm>
            <a:off x="1766372" y="2999814"/>
            <a:ext cx="23230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login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username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bob.human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password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********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DDCA235-93E5-6A47-A269-3F6A23254C5C}"/>
              </a:ext>
            </a:extLst>
          </p:cNvPr>
          <p:cNvCxnSpPr>
            <a:cxnSpLocks/>
          </p:cNvCxnSpPr>
          <p:nvPr/>
        </p:nvCxnSpPr>
        <p:spPr>
          <a:xfrm>
            <a:off x="1528667" y="4663139"/>
            <a:ext cx="2642500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7906F97-2AD0-154E-A949-6EAD11EBE790}"/>
              </a:ext>
            </a:extLst>
          </p:cNvPr>
          <p:cNvSpPr txBox="1"/>
          <p:nvPr/>
        </p:nvSpPr>
        <p:spPr>
          <a:xfrm>
            <a:off x="1766372" y="4707375"/>
            <a:ext cx="20168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Set-Cookie:</a:t>
            </a:r>
          </a:p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BD3B1DD-6817-BF44-8556-ECB066AEB1FE}"/>
              </a:ext>
            </a:extLst>
          </p:cNvPr>
          <p:cNvCxnSpPr>
            <a:cxnSpLocks/>
          </p:cNvCxnSpPr>
          <p:nvPr/>
        </p:nvCxnSpPr>
        <p:spPr>
          <a:xfrm flipH="1">
            <a:off x="8547402" y="3863492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09F9762-F23A-1C49-B610-016EDB7F5C03}"/>
              </a:ext>
            </a:extLst>
          </p:cNvPr>
          <p:cNvSpPr txBox="1"/>
          <p:nvPr/>
        </p:nvSpPr>
        <p:spPr>
          <a:xfrm>
            <a:off x="8504818" y="3386138"/>
            <a:ext cx="1862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Initialize a session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0145BDB-4068-444A-8393-647C3E226342}"/>
              </a:ext>
            </a:extLst>
          </p:cNvPr>
          <p:cNvCxnSpPr>
            <a:cxnSpLocks/>
          </p:cNvCxnSpPr>
          <p:nvPr/>
        </p:nvCxnSpPr>
        <p:spPr>
          <a:xfrm flipH="1">
            <a:off x="8547402" y="4218155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D099824-B9DA-2442-83D1-2664B4827AF6}"/>
              </a:ext>
            </a:extLst>
          </p:cNvPr>
          <p:cNvSpPr txBox="1"/>
          <p:nvPr/>
        </p:nvSpPr>
        <p:spPr>
          <a:xfrm>
            <a:off x="8504818" y="4327633"/>
            <a:ext cx="2016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SessionID: </a:t>
            </a:r>
            <a:r>
              <a:rPr lang="de-DE" dirty="0"/>
              <a:t>5355104</a:t>
            </a:r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0BE17874-4D31-8544-8E2F-17DD0C71EA02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1093FDE-065B-2843-99C3-EC6437A9692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E0601FA-1500-D045-8382-84AF9FA689E8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F17EB02-C290-E34B-9023-597A400C3D0A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8062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CC6A9542-8C1B-8E4C-A606-AB1D1DA779B2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4706831-E123-224C-8F71-A79ED890B2B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CB91E87-E2C2-D746-8DA2-E09CC0FA744B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95CB236-210A-CF44-911C-2AFFCA89FE99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55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F0C9D28-E8AD-B648-86A5-F9D5A9C0D809}"/>
              </a:ext>
            </a:extLst>
          </p:cNvPr>
          <p:cNvCxnSpPr>
            <a:cxnSpLocks/>
          </p:cNvCxnSpPr>
          <p:nvPr/>
        </p:nvCxnSpPr>
        <p:spPr>
          <a:xfrm flipH="1">
            <a:off x="1528667" y="3494226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A00C99A-7E4D-204A-A378-F161ECC98DE6}"/>
              </a:ext>
            </a:extLst>
          </p:cNvPr>
          <p:cNvSpPr txBox="1"/>
          <p:nvPr/>
        </p:nvSpPr>
        <p:spPr>
          <a:xfrm>
            <a:off x="1616060" y="3031129"/>
            <a:ext cx="27719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84FF95E7-4569-9647-850C-F5C8F9F80ED9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5C6279D-DC4F-A140-AD80-8D88408B3FD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7EF2A7D-EE95-DC4C-8564-3F4774039023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E505ECF-D2D3-E14C-B490-DFA71D15F1D0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8050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F0C9D28-E8AD-B648-86A5-F9D5A9C0D809}"/>
              </a:ext>
            </a:extLst>
          </p:cNvPr>
          <p:cNvCxnSpPr>
            <a:cxnSpLocks/>
          </p:cNvCxnSpPr>
          <p:nvPr/>
        </p:nvCxnSpPr>
        <p:spPr>
          <a:xfrm flipH="1">
            <a:off x="1528667" y="3494226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A00C99A-7E4D-204A-A378-F161ECC98DE6}"/>
              </a:ext>
            </a:extLst>
          </p:cNvPr>
          <p:cNvSpPr txBox="1"/>
          <p:nvPr/>
        </p:nvSpPr>
        <p:spPr>
          <a:xfrm>
            <a:off x="1616060" y="3031129"/>
            <a:ext cx="27719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901B1D6-2199-FA4F-A512-50AE1A147DA5}"/>
              </a:ext>
            </a:extLst>
          </p:cNvPr>
          <p:cNvSpPr/>
          <p:nvPr/>
        </p:nvSpPr>
        <p:spPr>
          <a:xfrm>
            <a:off x="4534422" y="3025036"/>
            <a:ext cx="3764072" cy="2304789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08234190-45A1-B24B-BBB8-11B4C890E4A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062214" y="4008418"/>
            <a:ext cx="762000" cy="25520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8D23FEB-CC1A-1C42-BEDB-A3BB106C9282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EB81D88-1757-3E4D-B516-1B0BA0E4081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DF2F38B2-5192-254E-9EC1-C6CDFBEF4DC7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78EF97A-1A33-A64D-AFCD-61B0C76C5056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B12B2BC-A869-D34C-8DBE-A2915DFD4AD5}"/>
              </a:ext>
            </a:extLst>
          </p:cNvPr>
          <p:cNvSpPr/>
          <p:nvPr/>
        </p:nvSpPr>
        <p:spPr>
          <a:xfrm>
            <a:off x="6111016" y="4195772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39556904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F0C9D28-E8AD-B648-86A5-F9D5A9C0D809}"/>
              </a:ext>
            </a:extLst>
          </p:cNvPr>
          <p:cNvCxnSpPr>
            <a:cxnSpLocks/>
          </p:cNvCxnSpPr>
          <p:nvPr/>
        </p:nvCxnSpPr>
        <p:spPr>
          <a:xfrm flipH="1">
            <a:off x="1528667" y="3494226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BD3B1DD-6817-BF44-8556-ECB066AEB1F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09F9762-F23A-1C49-B610-016EDB7F5C03}"/>
              </a:ext>
            </a:extLst>
          </p:cNvPr>
          <p:cNvSpPr txBox="1"/>
          <p:nvPr/>
        </p:nvSpPr>
        <p:spPr>
          <a:xfrm>
            <a:off x="8504818" y="3705551"/>
            <a:ext cx="180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Write CSRF token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F2B0F08-8F70-C34F-8AB1-9B18F154A7A7}"/>
              </a:ext>
            </a:extLst>
          </p:cNvPr>
          <p:cNvSpPr txBox="1"/>
          <p:nvPr/>
        </p:nvSpPr>
        <p:spPr>
          <a:xfrm>
            <a:off x="1616060" y="3031129"/>
            <a:ext cx="27719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D842B03-41E4-0F46-8D44-C6423541BDBD}"/>
              </a:ext>
            </a:extLst>
          </p:cNvPr>
          <p:cNvSpPr/>
          <p:nvPr/>
        </p:nvSpPr>
        <p:spPr>
          <a:xfrm>
            <a:off x="4534422" y="3025036"/>
            <a:ext cx="3764072" cy="2304789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BC341031-5A1A-D941-A0B1-73B2E0A4850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062214" y="4008418"/>
            <a:ext cx="762000" cy="25520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F6E7E36-8032-E54E-83FB-B6F1520D31DC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283D382-E761-8348-9176-3D6305AB80D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E70068A-AD81-C24D-A418-26814DCC7419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ADD0940-40BC-CE41-9E70-D8759D4D7A75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45B29B6-FD84-0B4F-B383-24CD7F3ED40B}"/>
              </a:ext>
            </a:extLst>
          </p:cNvPr>
          <p:cNvSpPr/>
          <p:nvPr/>
        </p:nvSpPr>
        <p:spPr>
          <a:xfrm>
            <a:off x="6111016" y="4195772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16994372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F0C9D28-E8AD-B648-86A5-F9D5A9C0D809}"/>
              </a:ext>
            </a:extLst>
          </p:cNvPr>
          <p:cNvCxnSpPr>
            <a:cxnSpLocks/>
          </p:cNvCxnSpPr>
          <p:nvPr/>
        </p:nvCxnSpPr>
        <p:spPr>
          <a:xfrm flipH="1">
            <a:off x="1528667" y="3494226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BD3B1DD-6817-BF44-8556-ECB066AEB1F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09F9762-F23A-1C49-B610-016EDB7F5C03}"/>
              </a:ext>
            </a:extLst>
          </p:cNvPr>
          <p:cNvSpPr txBox="1"/>
          <p:nvPr/>
        </p:nvSpPr>
        <p:spPr>
          <a:xfrm>
            <a:off x="8504818" y="3705551"/>
            <a:ext cx="180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Write CSRF token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2DCC66D-0832-F94C-9D6F-2DE4A1FF9391}"/>
              </a:ext>
            </a:extLst>
          </p:cNvPr>
          <p:cNvSpPr txBox="1"/>
          <p:nvPr/>
        </p:nvSpPr>
        <p:spPr>
          <a:xfrm>
            <a:off x="1616060" y="3031129"/>
            <a:ext cx="27719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DC335A7-FB09-6B45-B749-6F26C62CCB18}"/>
              </a:ext>
            </a:extLst>
          </p:cNvPr>
          <p:cNvSpPr/>
          <p:nvPr/>
        </p:nvSpPr>
        <p:spPr>
          <a:xfrm>
            <a:off x="4534422" y="3025036"/>
            <a:ext cx="3764072" cy="2304789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4385E344-8251-0F4D-8A7E-8EC3FF66E75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062214" y="4008418"/>
            <a:ext cx="762000" cy="25520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94CE6CD-78AD-744D-8AA6-A2F05A6D58C0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782C53F-432B-1E47-A6BA-3BBB82605AF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0AB3EE30-A26E-C848-8421-55B1CFFE00E2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415A51-4964-AB4C-85E4-1865CA3E4DA7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DBDE19B-A9CD-4D4C-9BC7-3AE4313C9935}"/>
              </a:ext>
            </a:extLst>
          </p:cNvPr>
          <p:cNvSpPr/>
          <p:nvPr/>
        </p:nvSpPr>
        <p:spPr>
          <a:xfrm>
            <a:off x="6111016" y="4195772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D49EB43-FB43-4F4A-91F8-B57EBA5A51CD}"/>
              </a:ext>
            </a:extLst>
          </p:cNvPr>
          <p:cNvSpPr/>
          <p:nvPr/>
        </p:nvSpPr>
        <p:spPr>
          <a:xfrm>
            <a:off x="10744867" y="423275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5482996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F0C9D28-E8AD-B648-86A5-F9D5A9C0D809}"/>
              </a:ext>
            </a:extLst>
          </p:cNvPr>
          <p:cNvCxnSpPr>
            <a:cxnSpLocks/>
          </p:cNvCxnSpPr>
          <p:nvPr/>
        </p:nvCxnSpPr>
        <p:spPr>
          <a:xfrm flipH="1">
            <a:off x="1528667" y="3494226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DDCA235-93E5-6A47-A269-3F6A23254C5C}"/>
              </a:ext>
            </a:extLst>
          </p:cNvPr>
          <p:cNvCxnSpPr>
            <a:cxnSpLocks/>
          </p:cNvCxnSpPr>
          <p:nvPr/>
        </p:nvCxnSpPr>
        <p:spPr>
          <a:xfrm>
            <a:off x="1528667" y="4537879"/>
            <a:ext cx="2642500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7906F97-2AD0-154E-A949-6EAD11EBE790}"/>
              </a:ext>
            </a:extLst>
          </p:cNvPr>
          <p:cNvSpPr txBox="1"/>
          <p:nvPr/>
        </p:nvSpPr>
        <p:spPr>
          <a:xfrm>
            <a:off x="1616060" y="4622591"/>
            <a:ext cx="1798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Page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code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&lt;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meta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                &gt;</a:t>
            </a: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BD3B1DD-6817-BF44-8556-ECB066AEB1F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09F9762-F23A-1C49-B610-016EDB7F5C03}"/>
              </a:ext>
            </a:extLst>
          </p:cNvPr>
          <p:cNvSpPr txBox="1"/>
          <p:nvPr/>
        </p:nvSpPr>
        <p:spPr>
          <a:xfrm>
            <a:off x="8504818" y="3705551"/>
            <a:ext cx="180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Write CSRF token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43B682FF-91FA-DC4B-ACB1-D79FC78ABB9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2347149" y="4973005"/>
            <a:ext cx="762000" cy="25520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E17C398-1946-5D48-8913-1FED3A86042A}"/>
              </a:ext>
            </a:extLst>
          </p:cNvPr>
          <p:cNvSpPr txBox="1"/>
          <p:nvPr/>
        </p:nvSpPr>
        <p:spPr>
          <a:xfrm>
            <a:off x="1616060" y="3031129"/>
            <a:ext cx="27719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00B86D1-1AC8-8343-B606-B00A2E68BE15}"/>
              </a:ext>
            </a:extLst>
          </p:cNvPr>
          <p:cNvSpPr/>
          <p:nvPr/>
        </p:nvSpPr>
        <p:spPr>
          <a:xfrm>
            <a:off x="4534422" y="3025036"/>
            <a:ext cx="3764072" cy="2304789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357CC028-0E21-7D4D-8C66-82945E46A1A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062214" y="4008418"/>
            <a:ext cx="762000" cy="25520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5476202-89CE-6B46-A240-00202F4B8464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3C4EE6B-C08D-0C43-B0B2-189A8C63EDE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258B2760-2EE7-4746-A662-6847C0651047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F776790-794C-CA41-8141-DAD221DF6E38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7285CDA-DAA0-D549-B850-DA2A9C732684}"/>
              </a:ext>
            </a:extLst>
          </p:cNvPr>
          <p:cNvSpPr/>
          <p:nvPr/>
        </p:nvSpPr>
        <p:spPr>
          <a:xfrm>
            <a:off x="6111016" y="4195772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85B7F3A-F6C2-A342-85FB-401A01DDFCFF}"/>
              </a:ext>
            </a:extLst>
          </p:cNvPr>
          <p:cNvSpPr/>
          <p:nvPr/>
        </p:nvSpPr>
        <p:spPr>
          <a:xfrm>
            <a:off x="10744867" y="423275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3490823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6F027DF-3778-8740-9A65-51E24DCD3D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18133"/>
          <a:stretch/>
        </p:blipFill>
        <p:spPr>
          <a:xfrm>
            <a:off x="496619" y="3457427"/>
            <a:ext cx="1389229" cy="141027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AAE658F-D906-C044-AD8E-10680C93FEB2}"/>
              </a:ext>
            </a:extLst>
          </p:cNvPr>
          <p:cNvSpPr/>
          <p:nvPr/>
        </p:nvSpPr>
        <p:spPr>
          <a:xfrm rot="16200000">
            <a:off x="102921" y="3931732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Alice</a:t>
            </a:r>
            <a:endParaRPr lang="en-US" sz="2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7045B81-428A-F14B-91EA-924E496B18D0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706542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BD3B1DD-6817-BF44-8556-ECB066AEB1F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09F9762-F23A-1C49-B610-016EDB7F5C03}"/>
              </a:ext>
            </a:extLst>
          </p:cNvPr>
          <p:cNvSpPr txBox="1"/>
          <p:nvPr/>
        </p:nvSpPr>
        <p:spPr>
          <a:xfrm>
            <a:off x="8504818" y="3705551"/>
            <a:ext cx="180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Write CSRF token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D9D4D199-F3A1-944E-B193-C2066CD06541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833964"/>
            <a:ext cx="762000" cy="255202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07418A6-4AA1-C947-A67B-4459F9BF5F43}"/>
              </a:ext>
            </a:extLst>
          </p:cNvPr>
          <p:cNvCxnSpPr>
            <a:cxnSpLocks/>
          </p:cNvCxnSpPr>
          <p:nvPr/>
        </p:nvCxnSpPr>
        <p:spPr>
          <a:xfrm flipH="1">
            <a:off x="1528667" y="3494226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4C2CD29-4F2A-DF4D-B5AE-2948C49122F5}"/>
              </a:ext>
            </a:extLst>
          </p:cNvPr>
          <p:cNvSpPr txBox="1"/>
          <p:nvPr/>
        </p:nvSpPr>
        <p:spPr>
          <a:xfrm>
            <a:off x="1616060" y="3031129"/>
            <a:ext cx="27719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5FD0679-E865-9C41-A03A-54792BA44398}"/>
              </a:ext>
            </a:extLst>
          </p:cNvPr>
          <p:cNvCxnSpPr>
            <a:cxnSpLocks/>
          </p:cNvCxnSpPr>
          <p:nvPr/>
        </p:nvCxnSpPr>
        <p:spPr>
          <a:xfrm>
            <a:off x="1528667" y="4537879"/>
            <a:ext cx="2642500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042F75F-4494-9B48-B620-FA19B3C23428}"/>
              </a:ext>
            </a:extLst>
          </p:cNvPr>
          <p:cNvSpPr txBox="1"/>
          <p:nvPr/>
        </p:nvSpPr>
        <p:spPr>
          <a:xfrm>
            <a:off x="1616060" y="4622591"/>
            <a:ext cx="1798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Page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code</a:t>
            </a:r>
            <a:endParaRPr lang="de-DE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&lt;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meta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                &gt;</a:t>
            </a: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B7971AF9-5668-0443-8C3E-ACE2DC57274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2347149" y="4973005"/>
            <a:ext cx="762000" cy="255202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7F3EE882-6523-3F44-80DB-9D52F0A639F2}"/>
              </a:ext>
            </a:extLst>
          </p:cNvPr>
          <p:cNvSpPr/>
          <p:nvPr/>
        </p:nvSpPr>
        <p:spPr>
          <a:xfrm>
            <a:off x="4534422" y="3025036"/>
            <a:ext cx="3764072" cy="2304789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5B1C8A7E-CA8B-C24C-A8B6-3B35BCD6A41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062214" y="4008418"/>
            <a:ext cx="762000" cy="25520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5E5AA70D-3EAA-4C41-80C1-D3D0F900958B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87B43A1D-F979-8C43-8536-56E5470E8C6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593CB54-2CE9-3C4F-AF95-F47A4875E49E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D804009-7C55-E440-B948-A1620F1A65AE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242E58E-3AA9-8343-A454-137E70F90D3A}"/>
              </a:ext>
            </a:extLst>
          </p:cNvPr>
          <p:cNvSpPr/>
          <p:nvPr/>
        </p:nvSpPr>
        <p:spPr>
          <a:xfrm>
            <a:off x="10744867" y="423275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7027E65-F402-0442-B909-EF7895CCD099}"/>
              </a:ext>
            </a:extLst>
          </p:cNvPr>
          <p:cNvSpPr/>
          <p:nvPr/>
        </p:nvSpPr>
        <p:spPr>
          <a:xfrm>
            <a:off x="6111016" y="4195772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295DA9F-E6E6-4849-A5B0-689E45BDBB5A}"/>
              </a:ext>
            </a:extLst>
          </p:cNvPr>
          <p:cNvSpPr/>
          <p:nvPr/>
        </p:nvSpPr>
        <p:spPr>
          <a:xfrm>
            <a:off x="506770" y="600452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20762956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747D8AC-D850-6444-9829-8B4F16D033C9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612EFBF-E99B-BA41-87DB-FCE6AABC42A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A48FA-03DF-3844-A3F5-CA4669319D4E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B61F2EB7-9DA8-3445-B887-A672F01B4D0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833964"/>
            <a:ext cx="762000" cy="255202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3ED06CC9-E309-E34E-8BEA-21478C4D6DAA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1460C72-E392-B24A-A976-898EE7CB191C}"/>
              </a:ext>
            </a:extLst>
          </p:cNvPr>
          <p:cNvSpPr/>
          <p:nvPr/>
        </p:nvSpPr>
        <p:spPr>
          <a:xfrm>
            <a:off x="10744867" y="423275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430A189-91A4-E448-BB92-583F388636C6}"/>
              </a:ext>
            </a:extLst>
          </p:cNvPr>
          <p:cNvSpPr/>
          <p:nvPr/>
        </p:nvSpPr>
        <p:spPr>
          <a:xfrm>
            <a:off x="506770" y="600452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36650021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B817458-E92F-804E-9EE0-29C9137C082D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55971FC-63A5-0D42-9392-D1546B5CB61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4A2A7D65-0C1A-A440-AD79-6DD0766961CA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323F2F7-63F5-D94C-B7A3-7E3A418E675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833964"/>
            <a:ext cx="762000" cy="255202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E0BC7F8D-F867-9B4A-8479-170843B74770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687BD98-5D81-6743-B641-639EF8109FFD}"/>
              </a:ext>
            </a:extLst>
          </p:cNvPr>
          <p:cNvSpPr/>
          <p:nvPr/>
        </p:nvSpPr>
        <p:spPr>
          <a:xfrm>
            <a:off x="10744867" y="423275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DB6DC22-AA32-B846-B0CF-A8F7D54BA3DA}"/>
              </a:ext>
            </a:extLst>
          </p:cNvPr>
          <p:cNvSpPr/>
          <p:nvPr/>
        </p:nvSpPr>
        <p:spPr>
          <a:xfrm>
            <a:off x="506770" y="600452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1359131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8FF451E9-7C38-BC47-9752-87644B28072B}"/>
              </a:ext>
            </a:extLst>
          </p:cNvPr>
          <p:cNvSpPr/>
          <p:nvPr/>
        </p:nvSpPr>
        <p:spPr>
          <a:xfrm>
            <a:off x="4534422" y="3025036"/>
            <a:ext cx="3764072" cy="2304789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E9FC7B-3A61-604F-9D41-DD33CF0A5DC5}"/>
              </a:ext>
            </a:extLst>
          </p:cNvPr>
          <p:cNvSpPr txBox="1"/>
          <p:nvPr/>
        </p:nvSpPr>
        <p:spPr>
          <a:xfrm>
            <a:off x="4957877" y="3266042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B85A618-A42F-B848-B72B-906488D052C0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1E526BD-0EC6-ED45-BD16-6BB66E9526C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65F28A7-A8E7-7346-A330-20D3050E97A7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FB25452B-99F1-2345-BCAD-5366B392D72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833964"/>
            <a:ext cx="762000" cy="25520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14752301-EC9B-5149-8A7A-33AE3BC51FB3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E0AE66-92B7-AC41-B7F9-31EDB29E6A16}"/>
              </a:ext>
            </a:extLst>
          </p:cNvPr>
          <p:cNvSpPr/>
          <p:nvPr/>
        </p:nvSpPr>
        <p:spPr>
          <a:xfrm>
            <a:off x="10744867" y="423275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AF35864-F357-E049-AABC-29D31AB6621D}"/>
              </a:ext>
            </a:extLst>
          </p:cNvPr>
          <p:cNvSpPr/>
          <p:nvPr/>
        </p:nvSpPr>
        <p:spPr>
          <a:xfrm>
            <a:off x="506770" y="600452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26132351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8FF451E9-7C38-BC47-9752-87644B28072B}"/>
              </a:ext>
            </a:extLst>
          </p:cNvPr>
          <p:cNvSpPr/>
          <p:nvPr/>
        </p:nvSpPr>
        <p:spPr>
          <a:xfrm>
            <a:off x="4534422" y="3025036"/>
            <a:ext cx="3764072" cy="2304789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84FE10FE-D010-8D4D-9C4C-8E047C2CC2D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684650" y="4051410"/>
            <a:ext cx="762000" cy="2552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E9FC7B-3A61-604F-9D41-DD33CF0A5DC5}"/>
              </a:ext>
            </a:extLst>
          </p:cNvPr>
          <p:cNvSpPr txBox="1"/>
          <p:nvPr/>
        </p:nvSpPr>
        <p:spPr>
          <a:xfrm>
            <a:off x="4957877" y="3266042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3429A08-BD3D-7C49-8EB5-C4D057B4309A}"/>
              </a:ext>
            </a:extLst>
          </p:cNvPr>
          <p:cNvCxnSpPr>
            <a:cxnSpLocks/>
          </p:cNvCxnSpPr>
          <p:nvPr/>
        </p:nvCxnSpPr>
        <p:spPr>
          <a:xfrm>
            <a:off x="5511452" y="4176642"/>
            <a:ext cx="493376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2C3CD9E-3002-BD4B-8F73-B6640EDAC585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A44D32E-53C1-3A4D-9F84-EF3745E3011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417D3352-2FB6-0A43-8BF0-66B690790667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CA70E3AD-B2AE-844B-B42D-DE2E2ECE079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833964"/>
            <a:ext cx="762000" cy="25520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70355BA-B188-5D42-97E2-2728771D394F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DD681BB-983F-CA40-BE7C-505802BAFF56}"/>
              </a:ext>
            </a:extLst>
          </p:cNvPr>
          <p:cNvSpPr/>
          <p:nvPr/>
        </p:nvSpPr>
        <p:spPr>
          <a:xfrm>
            <a:off x="10744867" y="423275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72185DC-3E06-BC42-94AA-D400735E59F5}"/>
              </a:ext>
            </a:extLst>
          </p:cNvPr>
          <p:cNvSpPr/>
          <p:nvPr/>
        </p:nvSpPr>
        <p:spPr>
          <a:xfrm>
            <a:off x="506770" y="600452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29360874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F451E9-7C38-BC47-9752-87644B28072B}"/>
              </a:ext>
            </a:extLst>
          </p:cNvPr>
          <p:cNvSpPr/>
          <p:nvPr/>
        </p:nvSpPr>
        <p:spPr>
          <a:xfrm>
            <a:off x="4534422" y="3025036"/>
            <a:ext cx="3764072" cy="2304789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84FE10FE-D010-8D4D-9C4C-8E047C2CC2D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684650" y="4051410"/>
            <a:ext cx="762000" cy="2552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E9FC7B-3A61-604F-9D41-DD33CF0A5DC5}"/>
              </a:ext>
            </a:extLst>
          </p:cNvPr>
          <p:cNvSpPr txBox="1"/>
          <p:nvPr/>
        </p:nvSpPr>
        <p:spPr>
          <a:xfrm>
            <a:off x="4957877" y="3266042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3429A08-BD3D-7C49-8EB5-C4D057B4309A}"/>
              </a:ext>
            </a:extLst>
          </p:cNvPr>
          <p:cNvCxnSpPr>
            <a:cxnSpLocks/>
          </p:cNvCxnSpPr>
          <p:nvPr/>
        </p:nvCxnSpPr>
        <p:spPr>
          <a:xfrm>
            <a:off x="5511452" y="4176642"/>
            <a:ext cx="493376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343510A-EB35-7646-9B4B-7211CCCB260E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5B0EB4C8-19AF-154A-B5A1-BBED1526100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F17396C-DB0A-BA46-942F-0F0E69225B0F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CBCAA74C-60C4-4D4E-BE5A-09A990D08CF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833964"/>
            <a:ext cx="762000" cy="255202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972E5B18-1E98-A74F-AB36-929B6EFDF95A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45CCA8-49A0-8140-9757-D9714228A5EB}"/>
              </a:ext>
            </a:extLst>
          </p:cNvPr>
          <p:cNvSpPr/>
          <p:nvPr/>
        </p:nvSpPr>
        <p:spPr>
          <a:xfrm>
            <a:off x="10744867" y="423275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822D9C2-C94A-8D44-B68B-B227F81F8B19}"/>
              </a:ext>
            </a:extLst>
          </p:cNvPr>
          <p:cNvSpPr/>
          <p:nvPr/>
        </p:nvSpPr>
        <p:spPr>
          <a:xfrm>
            <a:off x="506770" y="600452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11706960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F451E9-7C38-BC47-9752-87644B28072B}"/>
              </a:ext>
            </a:extLst>
          </p:cNvPr>
          <p:cNvSpPr/>
          <p:nvPr/>
        </p:nvSpPr>
        <p:spPr>
          <a:xfrm>
            <a:off x="4534422" y="3025036"/>
            <a:ext cx="3764072" cy="2304789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84FE10FE-D010-8D4D-9C4C-8E047C2CC2D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684650" y="4051410"/>
            <a:ext cx="762000" cy="255202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8EE97A31-5525-9B46-BC0A-BAE0EA699B2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7409280" y="4051410"/>
            <a:ext cx="762000" cy="2552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E9FC7B-3A61-604F-9D41-DD33CF0A5DC5}"/>
              </a:ext>
            </a:extLst>
          </p:cNvPr>
          <p:cNvSpPr txBox="1"/>
          <p:nvPr/>
        </p:nvSpPr>
        <p:spPr>
          <a:xfrm>
            <a:off x="4957877" y="3266042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8521A8C-403C-E14C-94CB-1BA7E97E74B4}"/>
              </a:ext>
            </a:extLst>
          </p:cNvPr>
          <p:cNvCxnSpPr>
            <a:cxnSpLocks/>
          </p:cNvCxnSpPr>
          <p:nvPr/>
        </p:nvCxnSpPr>
        <p:spPr>
          <a:xfrm flipH="1">
            <a:off x="6864263" y="4176642"/>
            <a:ext cx="493376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3429A08-BD3D-7C49-8EB5-C4D057B4309A}"/>
              </a:ext>
            </a:extLst>
          </p:cNvPr>
          <p:cNvCxnSpPr>
            <a:cxnSpLocks/>
          </p:cNvCxnSpPr>
          <p:nvPr/>
        </p:nvCxnSpPr>
        <p:spPr>
          <a:xfrm>
            <a:off x="5511452" y="4176642"/>
            <a:ext cx="493376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74BC109-69B3-CB46-915B-F6DFA4C6931A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2668ECDC-0A0B-CD4C-8288-3BFEA9C15E3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EEDF4F99-42BA-E842-BF40-CF8C55D5DDB9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A62C32CF-8EBC-9649-AC8D-394B60EDCAE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833964"/>
            <a:ext cx="762000" cy="255202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6C8AC2DC-9DC6-3A4B-99BD-6E7CE56A0B89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A1E2017-3E7E-674B-B8A1-074A76084581}"/>
              </a:ext>
            </a:extLst>
          </p:cNvPr>
          <p:cNvSpPr/>
          <p:nvPr/>
        </p:nvSpPr>
        <p:spPr>
          <a:xfrm>
            <a:off x="10744867" y="423275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0AA3125-614B-5C44-927F-A5E3FF45C0C5}"/>
              </a:ext>
            </a:extLst>
          </p:cNvPr>
          <p:cNvSpPr/>
          <p:nvPr/>
        </p:nvSpPr>
        <p:spPr>
          <a:xfrm>
            <a:off x="506770" y="600452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11590614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F451E9-7C38-BC47-9752-87644B28072B}"/>
              </a:ext>
            </a:extLst>
          </p:cNvPr>
          <p:cNvSpPr/>
          <p:nvPr/>
        </p:nvSpPr>
        <p:spPr>
          <a:xfrm>
            <a:off x="4534422" y="3025036"/>
            <a:ext cx="3764072" cy="2304789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84FE10FE-D010-8D4D-9C4C-8E047C2CC2D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684650" y="4051410"/>
            <a:ext cx="762000" cy="255202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8EE97A31-5525-9B46-BC0A-BAE0EA699B2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7409280" y="4051410"/>
            <a:ext cx="762000" cy="2552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E9FC7B-3A61-604F-9D41-DD33CF0A5DC5}"/>
              </a:ext>
            </a:extLst>
          </p:cNvPr>
          <p:cNvSpPr txBox="1"/>
          <p:nvPr/>
        </p:nvSpPr>
        <p:spPr>
          <a:xfrm>
            <a:off x="4957877" y="3266042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8521A8C-403C-E14C-94CB-1BA7E97E74B4}"/>
              </a:ext>
            </a:extLst>
          </p:cNvPr>
          <p:cNvCxnSpPr>
            <a:cxnSpLocks/>
          </p:cNvCxnSpPr>
          <p:nvPr/>
        </p:nvCxnSpPr>
        <p:spPr>
          <a:xfrm flipH="1">
            <a:off x="6864263" y="4176642"/>
            <a:ext cx="493376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3429A08-BD3D-7C49-8EB5-C4D057B4309A}"/>
              </a:ext>
            </a:extLst>
          </p:cNvPr>
          <p:cNvCxnSpPr>
            <a:cxnSpLocks/>
          </p:cNvCxnSpPr>
          <p:nvPr/>
        </p:nvCxnSpPr>
        <p:spPr>
          <a:xfrm>
            <a:off x="5511452" y="4176642"/>
            <a:ext cx="493376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9" name="Graphic 38">
            <a:extLst>
              <a:ext uri="{FF2B5EF4-FFF2-40B4-BE49-F238E27FC236}">
                <a16:creationId xmlns:a16="http://schemas.microsoft.com/office/drawing/2014/main" id="{972031B2-68BF-2C42-8C3B-9F535F9BA857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5835" t="7483" r="6713" b="24066"/>
          <a:stretch/>
        </p:blipFill>
        <p:spPr>
          <a:xfrm>
            <a:off x="5987441" y="3771830"/>
            <a:ext cx="909482" cy="88272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E23CF748-2D4F-A14B-AEA2-F094C84EFB18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64CB23C8-1006-F949-81DF-C170C6D6496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4779CAC4-ACDD-1A46-869D-7A71CF2BE405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C0B9180A-C582-FB46-A7D2-462CFFE1A7C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833964"/>
            <a:ext cx="762000" cy="255202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0E9D82B5-94C3-1844-B769-7AEAD5A46FCF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61C68E7-7BFB-9242-8702-DE75C57F2B6F}"/>
              </a:ext>
            </a:extLst>
          </p:cNvPr>
          <p:cNvSpPr/>
          <p:nvPr/>
        </p:nvSpPr>
        <p:spPr>
          <a:xfrm>
            <a:off x="10744867" y="423275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CB5B0EC-2856-E642-9936-47549D44B4A5}"/>
              </a:ext>
            </a:extLst>
          </p:cNvPr>
          <p:cNvSpPr/>
          <p:nvPr/>
        </p:nvSpPr>
        <p:spPr>
          <a:xfrm>
            <a:off x="506770" y="600452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35006488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F451E9-7C38-BC47-9752-87644B28072B}"/>
              </a:ext>
            </a:extLst>
          </p:cNvPr>
          <p:cNvSpPr/>
          <p:nvPr/>
        </p:nvSpPr>
        <p:spPr>
          <a:xfrm>
            <a:off x="4534422" y="3025036"/>
            <a:ext cx="3764072" cy="2304789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84FE10FE-D010-8D4D-9C4C-8E047C2CC2D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684650" y="4051410"/>
            <a:ext cx="762000" cy="255202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8EE97A31-5525-9B46-BC0A-BAE0EA699B2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7409280" y="4051410"/>
            <a:ext cx="762000" cy="2552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E9FC7B-3A61-604F-9D41-DD33CF0A5DC5}"/>
              </a:ext>
            </a:extLst>
          </p:cNvPr>
          <p:cNvSpPr txBox="1"/>
          <p:nvPr/>
        </p:nvSpPr>
        <p:spPr>
          <a:xfrm>
            <a:off x="4957877" y="3266042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8521A8C-403C-E14C-94CB-1BA7E97E74B4}"/>
              </a:ext>
            </a:extLst>
          </p:cNvPr>
          <p:cNvCxnSpPr>
            <a:cxnSpLocks/>
          </p:cNvCxnSpPr>
          <p:nvPr/>
        </p:nvCxnSpPr>
        <p:spPr>
          <a:xfrm flipH="1">
            <a:off x="6864263" y="4176642"/>
            <a:ext cx="493376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3429A08-BD3D-7C49-8EB5-C4D057B4309A}"/>
              </a:ext>
            </a:extLst>
          </p:cNvPr>
          <p:cNvCxnSpPr>
            <a:cxnSpLocks/>
          </p:cNvCxnSpPr>
          <p:nvPr/>
        </p:nvCxnSpPr>
        <p:spPr>
          <a:xfrm>
            <a:off x="5511452" y="4176642"/>
            <a:ext cx="493376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8" name="Graphic 37">
            <a:extLst>
              <a:ext uri="{FF2B5EF4-FFF2-40B4-BE49-F238E27FC236}">
                <a16:creationId xmlns:a16="http://schemas.microsoft.com/office/drawing/2014/main" id="{AEF6F190-8E1D-BB4A-8C92-1D5609713A57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5421"/>
          <a:stretch/>
        </p:blipFill>
        <p:spPr>
          <a:xfrm>
            <a:off x="6070466" y="3816815"/>
            <a:ext cx="751085" cy="79407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FA5688FC-0645-7F4C-B3D2-D52F225CC674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6496897E-4F89-C14F-9598-5700ADAFB5D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23BB80D4-5329-A04B-BEA3-574C83328332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0B59EFE9-F970-504B-8D14-2309D420225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833964"/>
            <a:ext cx="762000" cy="255202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BA302DE4-5A09-0440-B5C1-43927387F9C2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FC0CA62-797F-BC49-9215-FC1D3B6C07CB}"/>
              </a:ext>
            </a:extLst>
          </p:cNvPr>
          <p:cNvSpPr/>
          <p:nvPr/>
        </p:nvSpPr>
        <p:spPr>
          <a:xfrm>
            <a:off x="10744867" y="423275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6E52459-01BE-064A-9E27-AA05625C1504}"/>
              </a:ext>
            </a:extLst>
          </p:cNvPr>
          <p:cNvSpPr/>
          <p:nvPr/>
        </p:nvSpPr>
        <p:spPr>
          <a:xfrm>
            <a:off x="506770" y="600452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25915349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F451E9-7C38-BC47-9752-87644B28072B}"/>
              </a:ext>
            </a:extLst>
          </p:cNvPr>
          <p:cNvSpPr/>
          <p:nvPr/>
        </p:nvSpPr>
        <p:spPr>
          <a:xfrm>
            <a:off x="4534422" y="3025036"/>
            <a:ext cx="3764072" cy="2304789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84FE10FE-D010-8D4D-9C4C-8E047C2CC2D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684650" y="4051410"/>
            <a:ext cx="762000" cy="255202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8EE97A31-5525-9B46-BC0A-BAE0EA699B2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7409280" y="4051410"/>
            <a:ext cx="762000" cy="2552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E9FC7B-3A61-604F-9D41-DD33CF0A5DC5}"/>
              </a:ext>
            </a:extLst>
          </p:cNvPr>
          <p:cNvSpPr txBox="1"/>
          <p:nvPr/>
        </p:nvSpPr>
        <p:spPr>
          <a:xfrm>
            <a:off x="4957877" y="3266042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8521A8C-403C-E14C-94CB-1BA7E97E74B4}"/>
              </a:ext>
            </a:extLst>
          </p:cNvPr>
          <p:cNvCxnSpPr>
            <a:cxnSpLocks/>
          </p:cNvCxnSpPr>
          <p:nvPr/>
        </p:nvCxnSpPr>
        <p:spPr>
          <a:xfrm flipH="1">
            <a:off x="6864263" y="4176642"/>
            <a:ext cx="493376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3429A08-BD3D-7C49-8EB5-C4D057B4309A}"/>
              </a:ext>
            </a:extLst>
          </p:cNvPr>
          <p:cNvCxnSpPr>
            <a:cxnSpLocks/>
          </p:cNvCxnSpPr>
          <p:nvPr/>
        </p:nvCxnSpPr>
        <p:spPr>
          <a:xfrm>
            <a:off x="5511452" y="4176642"/>
            <a:ext cx="493376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814D6CF9-38B1-F748-8BE9-D23C818FABF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5421"/>
          <a:stretch/>
        </p:blipFill>
        <p:spPr>
          <a:xfrm>
            <a:off x="6070466" y="3816815"/>
            <a:ext cx="751085" cy="79407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5B9CC226-A065-604C-B8F7-1639FF3200FE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0F0BE82C-6830-D44E-ADEE-6D1A9D12E35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FE8D8AAC-13AE-F74D-A91D-53A6FB16B25C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9F215A59-635F-1943-B1CF-C8DBF603D1C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833964"/>
            <a:ext cx="762000" cy="255202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4DC7807A-01CF-7A4D-A3F5-D84D7FFA3317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CB656C2-90E2-3C48-8FEB-22B29CC663FC}"/>
              </a:ext>
            </a:extLst>
          </p:cNvPr>
          <p:cNvSpPr/>
          <p:nvPr/>
        </p:nvSpPr>
        <p:spPr>
          <a:xfrm>
            <a:off x="10744867" y="423275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5993F26-2179-CC46-A07A-FEBC37D14430}"/>
              </a:ext>
            </a:extLst>
          </p:cNvPr>
          <p:cNvSpPr/>
          <p:nvPr/>
        </p:nvSpPr>
        <p:spPr>
          <a:xfrm>
            <a:off x="506770" y="600452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2610628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6F027DF-3778-8740-9A65-51E24DCD3D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496619" y="3457427"/>
            <a:ext cx="1389229" cy="1410278"/>
          </a:xfrm>
          <a:prstGeom prst="rect">
            <a:avLst/>
          </a:prstGeom>
        </p:spPr>
      </p:pic>
      <p:sp>
        <p:nvSpPr>
          <p:cNvPr id="18" name="Rounded Rectangular Callout 17">
            <a:extLst>
              <a:ext uri="{FF2B5EF4-FFF2-40B4-BE49-F238E27FC236}">
                <a16:creationId xmlns:a16="http://schemas.microsoft.com/office/drawing/2014/main" id="{2DCEEFEA-811A-474D-8697-EF24E1949952}"/>
              </a:ext>
            </a:extLst>
          </p:cNvPr>
          <p:cNvSpPr/>
          <p:nvPr/>
        </p:nvSpPr>
        <p:spPr>
          <a:xfrm>
            <a:off x="1885848" y="2527141"/>
            <a:ext cx="1675499" cy="1255587"/>
          </a:xfrm>
          <a:prstGeom prst="wedgeRoundRectCallout">
            <a:avLst>
              <a:gd name="adj1" fmla="val -71395"/>
              <a:gd name="adj2" fmla="val 5779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Bob, I </a:t>
            </a:r>
            <a:r>
              <a:rPr lang="de-DE" dirty="0" err="1"/>
              <a:t>took</a:t>
            </a:r>
            <a:r>
              <a:rPr lang="de-DE" dirty="0"/>
              <a:t> a </a:t>
            </a:r>
            <a:r>
              <a:rPr lang="de-DE" dirty="0" err="1"/>
              <a:t>cat</a:t>
            </a:r>
            <a:r>
              <a:rPr lang="de-DE" dirty="0"/>
              <a:t> </a:t>
            </a:r>
            <a:r>
              <a:rPr lang="de-DE" dirty="0" err="1"/>
              <a:t>picture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423DB9-1489-454A-A0D7-A20511A503C7}"/>
              </a:ext>
            </a:extLst>
          </p:cNvPr>
          <p:cNvSpPr/>
          <p:nvPr/>
        </p:nvSpPr>
        <p:spPr>
          <a:xfrm rot="16200000">
            <a:off x="102921" y="3931732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Alice</a:t>
            </a:r>
            <a:endParaRPr lang="en-US" sz="24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9AA71-F739-8F41-9C85-D1C98A45AA81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90C952-4B68-5C46-90D2-F066C7E1895E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7E71575-3958-FB43-AC4E-AD9020B936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707B0E5-EA42-1D41-9C70-BC1F55800476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57894603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05C10DB-B30E-C84D-A839-F6C3AFAB3707}"/>
              </a:ext>
            </a:extLst>
          </p:cNvPr>
          <p:cNvSpPr/>
          <p:nvPr/>
        </p:nvSpPr>
        <p:spPr>
          <a:xfrm>
            <a:off x="295472" y="5725905"/>
            <a:ext cx="1105308" cy="98474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310184" y="2603170"/>
            <a:ext cx="4237217" cy="3031107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F451E9-7C38-BC47-9752-87644B28072B}"/>
              </a:ext>
            </a:extLst>
          </p:cNvPr>
          <p:cNvSpPr/>
          <p:nvPr/>
        </p:nvSpPr>
        <p:spPr>
          <a:xfrm>
            <a:off x="4534422" y="3025036"/>
            <a:ext cx="3764072" cy="2304789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84FE10FE-D010-8D4D-9C4C-8E047C2CC2D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684650" y="4051410"/>
            <a:ext cx="762000" cy="255202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8EE97A31-5525-9B46-BC0A-BAE0EA699B2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7409280" y="4051410"/>
            <a:ext cx="762000" cy="2552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E9FC7B-3A61-604F-9D41-DD33CF0A5DC5}"/>
              </a:ext>
            </a:extLst>
          </p:cNvPr>
          <p:cNvSpPr txBox="1"/>
          <p:nvPr/>
        </p:nvSpPr>
        <p:spPr>
          <a:xfrm>
            <a:off x="4957877" y="3266042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protect_from_forgery</a:t>
            </a:r>
            <a:endParaRPr lang="en-US" dirty="0">
              <a:latin typeface="Courier" pitchFamily="2" charset="0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8521A8C-403C-E14C-94CB-1BA7E97E74B4}"/>
              </a:ext>
            </a:extLst>
          </p:cNvPr>
          <p:cNvCxnSpPr>
            <a:cxnSpLocks/>
          </p:cNvCxnSpPr>
          <p:nvPr/>
        </p:nvCxnSpPr>
        <p:spPr>
          <a:xfrm flipH="1">
            <a:off x="6864263" y="4176642"/>
            <a:ext cx="493376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3429A08-BD3D-7C49-8EB5-C4D057B4309A}"/>
              </a:ext>
            </a:extLst>
          </p:cNvPr>
          <p:cNvCxnSpPr>
            <a:cxnSpLocks/>
          </p:cNvCxnSpPr>
          <p:nvPr/>
        </p:nvCxnSpPr>
        <p:spPr>
          <a:xfrm>
            <a:off x="5511452" y="4176642"/>
            <a:ext cx="493376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1F016FD-5D2E-F943-B507-68B762A7A0EF}"/>
              </a:ext>
            </a:extLst>
          </p:cNvPr>
          <p:cNvSpPr txBox="1"/>
          <p:nvPr/>
        </p:nvSpPr>
        <p:spPr>
          <a:xfrm>
            <a:off x="1589228" y="5728439"/>
            <a:ext cx="54938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</a:rPr>
              <a:t>Same-origin policy</a:t>
            </a: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C5CD3026-9778-C743-8D89-63682B9DA6DB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5421"/>
          <a:stretch/>
        </p:blipFill>
        <p:spPr>
          <a:xfrm>
            <a:off x="6070466" y="3816815"/>
            <a:ext cx="751085" cy="79407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1104266-CB84-C24B-82A8-512DE49FECF5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CSRF Prevention in Rails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3B84879-4766-C048-A43E-92FC7921DBB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DFCD2153-9C6A-AA4B-855E-354094FDDA19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C5D90E6D-FC4E-8548-855E-0AE0EA5C746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833964"/>
            <a:ext cx="762000" cy="255202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D894A36C-EDB5-CB40-8CB2-141F379B5A27}"/>
              </a:ext>
            </a:extLst>
          </p:cNvPr>
          <p:cNvSpPr/>
          <p:nvPr/>
        </p:nvSpPr>
        <p:spPr>
          <a:xfrm>
            <a:off x="309842" y="5375442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3304ED1-D318-894B-BAB6-98FB8468333C}"/>
              </a:ext>
            </a:extLst>
          </p:cNvPr>
          <p:cNvSpPr/>
          <p:nvPr/>
        </p:nvSpPr>
        <p:spPr>
          <a:xfrm>
            <a:off x="10744867" y="423275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70BF955-F023-FA4F-BA6F-101106D55510}"/>
              </a:ext>
            </a:extLst>
          </p:cNvPr>
          <p:cNvSpPr/>
          <p:nvPr/>
        </p:nvSpPr>
        <p:spPr>
          <a:xfrm>
            <a:off x="506770" y="6004523"/>
            <a:ext cx="715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token</a:t>
            </a:r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09C51CC1-609C-354D-A8D5-96F35A039365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13866"/>
          <a:stretch/>
        </p:blipFill>
        <p:spPr>
          <a:xfrm>
            <a:off x="592789" y="6124951"/>
            <a:ext cx="510673" cy="545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2076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601" y="2212672"/>
            <a:ext cx="122112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Architecture of </a:t>
            </a:r>
            <a:r>
              <a:rPr lang="en-US" sz="7000" dirty="0" err="1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Xing.com</a:t>
            </a:r>
            <a:endParaRPr lang="en-US" sz="7000" dirty="0">
              <a:solidFill>
                <a:schemeClr val="bg1">
                  <a:lumMod val="95000"/>
                </a:schemeClr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882" y="3588146"/>
            <a:ext cx="5730238" cy="485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4477" y="3626457"/>
            <a:ext cx="5224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Very high level overview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0" y="4441191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5162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6000"/>
          </a:blip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561DD60-658D-C54C-891C-21725422C703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Architecture of </a:t>
            </a:r>
            <a:r>
              <a:rPr lang="en-US" sz="3600" dirty="0" err="1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Xing.com</a:t>
            </a:r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DD389B-9899-3043-BF00-C31B4CFFD9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F994358-37E9-F946-AEEF-83D34E01318C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B978DC-3B67-1941-B4E3-D32DEF471494}"/>
              </a:ext>
            </a:extLst>
          </p:cNvPr>
          <p:cNvSpPr txBox="1"/>
          <p:nvPr/>
        </p:nvSpPr>
        <p:spPr>
          <a:xfrm>
            <a:off x="2390364" y="2803336"/>
            <a:ext cx="7807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”XING is a European career-oriented social networking site for enabling a small-world network for professionals.”</a:t>
            </a:r>
          </a:p>
        </p:txBody>
      </p:sp>
    </p:spTree>
    <p:extLst>
      <p:ext uri="{BB962C8B-B14F-4D97-AF65-F5344CB8AC3E}">
        <p14:creationId xmlns:p14="http://schemas.microsoft.com/office/powerpoint/2010/main" val="36066087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6000"/>
          </a:blip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561DD60-658D-C54C-891C-21725422C703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Architecture of </a:t>
            </a:r>
            <a:r>
              <a:rPr lang="en-US" sz="3600" dirty="0" err="1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Xing.com</a:t>
            </a:r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DD389B-9899-3043-BF00-C31B4CFFD9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F994358-37E9-F946-AEEF-83D34E01318C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B978DC-3B67-1941-B4E3-D32DEF471494}"/>
              </a:ext>
            </a:extLst>
          </p:cNvPr>
          <p:cNvSpPr txBox="1"/>
          <p:nvPr/>
        </p:nvSpPr>
        <p:spPr>
          <a:xfrm>
            <a:off x="2390364" y="2803336"/>
            <a:ext cx="78077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”XING is a European career-oriented social networking site for enabling a small-world network for professionals.”</a:t>
            </a:r>
          </a:p>
          <a:p>
            <a:endParaRPr lang="en-US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Over 1000 employees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Almost 1 M lines of code</a:t>
            </a:r>
          </a:p>
        </p:txBody>
      </p:sp>
    </p:spTree>
    <p:extLst>
      <p:ext uri="{BB962C8B-B14F-4D97-AF65-F5344CB8AC3E}">
        <p14:creationId xmlns:p14="http://schemas.microsoft.com/office/powerpoint/2010/main" val="4597125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561DD60-658D-C54C-891C-21725422C703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Architecture of </a:t>
            </a:r>
            <a:r>
              <a:rPr lang="en-US" sz="3600" dirty="0" err="1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Xing.com</a:t>
            </a:r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DD389B-9899-3043-BF00-C31B4CFFD9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F994358-37E9-F946-AEEF-83D34E01318C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3746968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3EE742C-F546-B948-A46B-2145D14FB4CA}"/>
              </a:ext>
            </a:extLst>
          </p:cNvPr>
          <p:cNvSpPr/>
          <p:nvPr/>
        </p:nvSpPr>
        <p:spPr>
          <a:xfrm>
            <a:off x="3359150" y="2762250"/>
            <a:ext cx="1066800" cy="349885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DB7E7A-EE79-5744-A5CF-6BF05A3A9ABA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Architecture of </a:t>
            </a:r>
            <a:r>
              <a:rPr lang="en-US" sz="3600" dirty="0" err="1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Xing.com</a:t>
            </a:r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8947D74-26BA-C24B-B0CF-6F9B1A215B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27EBC87-5038-3947-A439-D276CB77BBDA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49642616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3EE742C-F546-B948-A46B-2145D14FB4CA}"/>
              </a:ext>
            </a:extLst>
          </p:cNvPr>
          <p:cNvSpPr/>
          <p:nvPr/>
        </p:nvSpPr>
        <p:spPr>
          <a:xfrm>
            <a:off x="3359150" y="2762250"/>
            <a:ext cx="1066800" cy="349885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83ED43-BC71-D04F-8B86-AC02537153EC}"/>
              </a:ext>
            </a:extLst>
          </p:cNvPr>
          <p:cNvSpPr/>
          <p:nvPr/>
        </p:nvSpPr>
        <p:spPr>
          <a:xfrm>
            <a:off x="4425950" y="2770041"/>
            <a:ext cx="2895600" cy="2240109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2121E4-0DA2-2D47-8F06-6976D118C46C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Architecture of </a:t>
            </a:r>
            <a:r>
              <a:rPr lang="en-US" sz="3600" dirty="0" err="1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Xing.com</a:t>
            </a:r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E6789A6-0E8A-4543-82F7-14A9F3491A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84A04FB-0AE2-C44D-9FA7-A3F18B3CD0AF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6220740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3EE742C-F546-B948-A46B-2145D14FB4CA}"/>
              </a:ext>
            </a:extLst>
          </p:cNvPr>
          <p:cNvSpPr/>
          <p:nvPr/>
        </p:nvSpPr>
        <p:spPr>
          <a:xfrm>
            <a:off x="3359150" y="2762250"/>
            <a:ext cx="1066800" cy="349885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83ED43-BC71-D04F-8B86-AC02537153EC}"/>
              </a:ext>
            </a:extLst>
          </p:cNvPr>
          <p:cNvSpPr/>
          <p:nvPr/>
        </p:nvSpPr>
        <p:spPr>
          <a:xfrm>
            <a:off x="4425950" y="2770041"/>
            <a:ext cx="2895600" cy="2240109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D47104-1823-FD40-B373-23F02E7316C7}"/>
              </a:ext>
            </a:extLst>
          </p:cNvPr>
          <p:cNvSpPr/>
          <p:nvPr/>
        </p:nvSpPr>
        <p:spPr>
          <a:xfrm>
            <a:off x="4425950" y="5017941"/>
            <a:ext cx="2895600" cy="1243159"/>
          </a:xfrm>
          <a:prstGeom prst="rect">
            <a:avLst/>
          </a:prstGeom>
          <a:solidFill>
            <a:srgbClr val="00B0F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E30AD9-3198-AD4E-91B2-4AC85FC64B40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Architecture of </a:t>
            </a:r>
            <a:r>
              <a:rPr lang="en-US" sz="3600" dirty="0" err="1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Xing.com</a:t>
            </a:r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AA3E041-3980-4E44-BB94-D618C311DA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C80D273-34EB-4F4D-913D-5DD670A62CE8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91559275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3EE742C-F546-B948-A46B-2145D14FB4CA}"/>
              </a:ext>
            </a:extLst>
          </p:cNvPr>
          <p:cNvSpPr/>
          <p:nvPr/>
        </p:nvSpPr>
        <p:spPr>
          <a:xfrm>
            <a:off x="3359150" y="2762250"/>
            <a:ext cx="1066800" cy="349885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83ED43-BC71-D04F-8B86-AC02537153EC}"/>
              </a:ext>
            </a:extLst>
          </p:cNvPr>
          <p:cNvSpPr/>
          <p:nvPr/>
        </p:nvSpPr>
        <p:spPr>
          <a:xfrm>
            <a:off x="4425950" y="2770041"/>
            <a:ext cx="2895600" cy="2240109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D47104-1823-FD40-B373-23F02E7316C7}"/>
              </a:ext>
            </a:extLst>
          </p:cNvPr>
          <p:cNvSpPr/>
          <p:nvPr/>
        </p:nvSpPr>
        <p:spPr>
          <a:xfrm>
            <a:off x="4425950" y="5017941"/>
            <a:ext cx="2895600" cy="1243159"/>
          </a:xfrm>
          <a:prstGeom prst="rect">
            <a:avLst/>
          </a:prstGeom>
          <a:solidFill>
            <a:srgbClr val="00B0F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9A76FD-4AD6-F540-92FC-AB0AEB4BACEC}"/>
              </a:ext>
            </a:extLst>
          </p:cNvPr>
          <p:cNvSpPr/>
          <p:nvPr/>
        </p:nvSpPr>
        <p:spPr>
          <a:xfrm>
            <a:off x="7321550" y="2777832"/>
            <a:ext cx="1447800" cy="3483268"/>
          </a:xfrm>
          <a:prstGeom prst="rect">
            <a:avLst/>
          </a:prstGeom>
          <a:solidFill>
            <a:srgbClr val="7030A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F28BA59-DBA6-7545-8265-D0ABE4CD2D26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Architecture of </a:t>
            </a:r>
            <a:r>
              <a:rPr lang="en-US" sz="3600" dirty="0" err="1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Xing.com</a:t>
            </a:r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89B077B-4123-A449-A473-D0C9502BD0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80EB2D9-BE9E-FA42-A9CE-8BAD3CD1BA6B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71523217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3EE742C-F546-B948-A46B-2145D14FB4CA}"/>
              </a:ext>
            </a:extLst>
          </p:cNvPr>
          <p:cNvSpPr/>
          <p:nvPr/>
        </p:nvSpPr>
        <p:spPr>
          <a:xfrm>
            <a:off x="3359150" y="2762250"/>
            <a:ext cx="1066800" cy="3498850"/>
          </a:xfrm>
          <a:prstGeom prst="rect">
            <a:avLst/>
          </a:prstGeom>
          <a:solidFill>
            <a:srgbClr val="FF0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83ED43-BC71-D04F-8B86-AC02537153EC}"/>
              </a:ext>
            </a:extLst>
          </p:cNvPr>
          <p:cNvSpPr/>
          <p:nvPr/>
        </p:nvSpPr>
        <p:spPr>
          <a:xfrm>
            <a:off x="4425950" y="2770041"/>
            <a:ext cx="2895600" cy="2240109"/>
          </a:xfrm>
          <a:prstGeom prst="rect">
            <a:avLst/>
          </a:prstGeom>
          <a:solidFill>
            <a:srgbClr val="FFC0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D47104-1823-FD40-B373-23F02E7316C7}"/>
              </a:ext>
            </a:extLst>
          </p:cNvPr>
          <p:cNvSpPr/>
          <p:nvPr/>
        </p:nvSpPr>
        <p:spPr>
          <a:xfrm>
            <a:off x="4425950" y="5017941"/>
            <a:ext cx="2895600" cy="1243159"/>
          </a:xfrm>
          <a:prstGeom prst="rect">
            <a:avLst/>
          </a:prstGeom>
          <a:solidFill>
            <a:srgbClr val="00B0F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9A76FD-4AD6-F540-92FC-AB0AEB4BACEC}"/>
              </a:ext>
            </a:extLst>
          </p:cNvPr>
          <p:cNvSpPr/>
          <p:nvPr/>
        </p:nvSpPr>
        <p:spPr>
          <a:xfrm>
            <a:off x="7321550" y="2777832"/>
            <a:ext cx="1447800" cy="3483268"/>
          </a:xfrm>
          <a:prstGeom prst="rect">
            <a:avLst/>
          </a:prstGeom>
          <a:solidFill>
            <a:srgbClr val="7030A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A03D2B7-23AD-E341-9017-972D0CA311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09332" y="3068915"/>
            <a:ext cx="5971007" cy="208985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1E0943A-6CD3-AE4D-BEB2-259F80FE7AC1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Architecture of </a:t>
            </a:r>
            <a:r>
              <a:rPr lang="en-US" sz="3600" dirty="0" err="1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Xing.com</a:t>
            </a:r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52AC300-BC0B-D640-9A06-5D3B7E3C62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986834A-0077-454B-AEA1-A73DB1A04417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019098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6F027DF-3778-8740-9A65-51E24DCD3D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496619" y="3457427"/>
            <a:ext cx="1389229" cy="1410278"/>
          </a:xfrm>
          <a:prstGeom prst="rect">
            <a:avLst/>
          </a:prstGeom>
        </p:spPr>
      </p:pic>
      <p:sp>
        <p:nvSpPr>
          <p:cNvPr id="18" name="Rounded Rectangular Callout 17">
            <a:extLst>
              <a:ext uri="{FF2B5EF4-FFF2-40B4-BE49-F238E27FC236}">
                <a16:creationId xmlns:a16="http://schemas.microsoft.com/office/drawing/2014/main" id="{2DCEEFEA-811A-474D-8697-EF24E1949952}"/>
              </a:ext>
            </a:extLst>
          </p:cNvPr>
          <p:cNvSpPr/>
          <p:nvPr/>
        </p:nvSpPr>
        <p:spPr>
          <a:xfrm>
            <a:off x="1885848" y="2527141"/>
            <a:ext cx="1675499" cy="1255587"/>
          </a:xfrm>
          <a:prstGeom prst="wedgeRoundRectCallout">
            <a:avLst>
              <a:gd name="adj1" fmla="val -71395"/>
              <a:gd name="adj2" fmla="val 5779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Bob, I </a:t>
            </a:r>
            <a:r>
              <a:rPr lang="de-DE" dirty="0" err="1"/>
              <a:t>took</a:t>
            </a:r>
            <a:r>
              <a:rPr lang="de-DE" dirty="0"/>
              <a:t> a </a:t>
            </a:r>
            <a:r>
              <a:rPr lang="de-DE" dirty="0" err="1"/>
              <a:t>cat</a:t>
            </a:r>
            <a:r>
              <a:rPr lang="de-DE" dirty="0"/>
              <a:t> </a:t>
            </a:r>
            <a:r>
              <a:rPr lang="de-DE" dirty="0" err="1"/>
              <a:t>picture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!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E081CE3-A38D-EB4F-9BA8-CB68C0D2EE6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5040"/>
          <a:stretch/>
        </p:blipFill>
        <p:spPr>
          <a:xfrm>
            <a:off x="1885848" y="3949264"/>
            <a:ext cx="1675499" cy="16745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19563B9-F019-B64B-8A81-B9ACC14F4EDC}"/>
              </a:ext>
            </a:extLst>
          </p:cNvPr>
          <p:cNvSpPr/>
          <p:nvPr/>
        </p:nvSpPr>
        <p:spPr>
          <a:xfrm rot="16200000">
            <a:off x="102921" y="3931732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Alice</a:t>
            </a:r>
            <a:endParaRPr lang="en-US" sz="24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F044E2A-8B62-5D4F-AA90-6AA01F985B8F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C9B16-4100-CA45-8270-636CA2E491FB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AF3B73B-384E-D048-A136-E42E7D515A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DCDC1DA-1444-984F-81CC-22986CB06815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298673147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8000"/>
          </a:blip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B896DB3-7A30-9646-AE39-FB1D7F7F29D0}"/>
              </a:ext>
            </a:extLst>
          </p:cNvPr>
          <p:cNvGrpSpPr/>
          <p:nvPr/>
        </p:nvGrpSpPr>
        <p:grpSpPr>
          <a:xfrm>
            <a:off x="3256386" y="2882900"/>
            <a:ext cx="5676900" cy="2692399"/>
            <a:chOff x="3256386" y="3136900"/>
            <a:chExt cx="5676900" cy="269239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3DABC88-5F4B-204F-B136-5A6C5E35E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DBB32FD-DBAC-6743-BC37-2506A6856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FDE2B23-4F20-DA45-8325-457523177075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Architecture of </a:t>
            </a:r>
            <a:r>
              <a:rPr lang="en-US" sz="3600" dirty="0" err="1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Xing.com</a:t>
            </a:r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B5BFD04-A4CC-E548-8BA2-86341178D8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BA213E4-C569-B144-AD82-2EBE6262BC90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35940325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8000"/>
          </a:blip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B896DB3-7A30-9646-AE39-FB1D7F7F29D0}"/>
              </a:ext>
            </a:extLst>
          </p:cNvPr>
          <p:cNvGrpSpPr/>
          <p:nvPr/>
        </p:nvGrpSpPr>
        <p:grpSpPr>
          <a:xfrm>
            <a:off x="2674336" y="2638993"/>
            <a:ext cx="1834282" cy="869950"/>
            <a:chOff x="3256386" y="3136900"/>
            <a:chExt cx="5676900" cy="269239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3DABC88-5F4B-204F-B136-5A6C5E35E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DBB32FD-DBAC-6743-BC37-2506A6856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C3AF038-24E0-7F4B-AF8D-8806B2C27133}"/>
              </a:ext>
            </a:extLst>
          </p:cNvPr>
          <p:cNvGrpSpPr/>
          <p:nvPr/>
        </p:nvGrpSpPr>
        <p:grpSpPr>
          <a:xfrm>
            <a:off x="4508618" y="2638993"/>
            <a:ext cx="1834282" cy="869950"/>
            <a:chOff x="3256386" y="3136900"/>
            <a:chExt cx="5676900" cy="269239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F78F932-54A3-9448-B795-ADB334414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7C18C77-B3EC-304E-8371-21F3A7345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0717D0-A745-8741-B642-52E5083FD730}"/>
              </a:ext>
            </a:extLst>
          </p:cNvPr>
          <p:cNvGrpSpPr/>
          <p:nvPr/>
        </p:nvGrpSpPr>
        <p:grpSpPr>
          <a:xfrm>
            <a:off x="6342900" y="2638993"/>
            <a:ext cx="1834282" cy="869950"/>
            <a:chOff x="3256386" y="3136900"/>
            <a:chExt cx="5676900" cy="269239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20D38CE-2288-1347-865C-CC3E06470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A9A96CC-E769-5241-AEBF-8A9B580E5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93C981C-9115-AE4D-B4CD-23E8D58981F4}"/>
              </a:ext>
            </a:extLst>
          </p:cNvPr>
          <p:cNvGrpSpPr/>
          <p:nvPr/>
        </p:nvGrpSpPr>
        <p:grpSpPr>
          <a:xfrm>
            <a:off x="8177182" y="2638993"/>
            <a:ext cx="1834282" cy="869950"/>
            <a:chOff x="3256386" y="3136900"/>
            <a:chExt cx="5676900" cy="269239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284BD6A-76BA-8248-B5BF-27D02663A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BDFCFFA-AE6C-924A-BDEE-63DA43320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82BF48B-6EFC-1649-A3DA-D565FF1977AA}"/>
              </a:ext>
            </a:extLst>
          </p:cNvPr>
          <p:cNvGrpSpPr/>
          <p:nvPr/>
        </p:nvGrpSpPr>
        <p:grpSpPr>
          <a:xfrm>
            <a:off x="2674336" y="3468498"/>
            <a:ext cx="1834282" cy="869950"/>
            <a:chOff x="3256386" y="3136900"/>
            <a:chExt cx="5676900" cy="2692399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8669800-B1DA-9C45-9412-D13B27BE0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A1545EE-D70F-5544-B31B-6A0EBF083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CED7AFE-E9F4-C746-9672-B51B353D8F92}"/>
              </a:ext>
            </a:extLst>
          </p:cNvPr>
          <p:cNvGrpSpPr/>
          <p:nvPr/>
        </p:nvGrpSpPr>
        <p:grpSpPr>
          <a:xfrm>
            <a:off x="4508618" y="3468498"/>
            <a:ext cx="1834282" cy="869950"/>
            <a:chOff x="3256386" y="3136900"/>
            <a:chExt cx="5676900" cy="2692399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AD4CDC8-5612-2B41-8679-82CA0EAB0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CB548B4-29E0-6541-8174-D69B4C4C5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107DEBB-23B2-3349-B4E2-AB62B28A800B}"/>
              </a:ext>
            </a:extLst>
          </p:cNvPr>
          <p:cNvGrpSpPr/>
          <p:nvPr/>
        </p:nvGrpSpPr>
        <p:grpSpPr>
          <a:xfrm>
            <a:off x="6342900" y="3468498"/>
            <a:ext cx="1834282" cy="869950"/>
            <a:chOff x="3256386" y="3136900"/>
            <a:chExt cx="5676900" cy="2692399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94A6939-C420-3F4A-BB00-21DDEA1F8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2EF7EAC-1FDF-6D49-B309-BE71215AB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B8AF06B-B734-0741-88C3-7C1ADCB79DDE}"/>
              </a:ext>
            </a:extLst>
          </p:cNvPr>
          <p:cNvGrpSpPr/>
          <p:nvPr/>
        </p:nvGrpSpPr>
        <p:grpSpPr>
          <a:xfrm>
            <a:off x="8177182" y="3468498"/>
            <a:ext cx="1834282" cy="869950"/>
            <a:chOff x="3256386" y="3136900"/>
            <a:chExt cx="5676900" cy="2692399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52571D3-8AF3-C940-A467-2AA94EA64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EA5E9E-43C5-1541-91A5-4390D3914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7892CFA-3A9C-8945-8C25-F6538D32D119}"/>
              </a:ext>
            </a:extLst>
          </p:cNvPr>
          <p:cNvGrpSpPr/>
          <p:nvPr/>
        </p:nvGrpSpPr>
        <p:grpSpPr>
          <a:xfrm>
            <a:off x="2674336" y="4291653"/>
            <a:ext cx="1834282" cy="869950"/>
            <a:chOff x="3256386" y="3136900"/>
            <a:chExt cx="5676900" cy="2692399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B6B7892-AC81-1E40-80A1-FCB8BD5F8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3671B650-EEC1-824C-9441-2FF0091EC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7667A5-5207-B941-934D-D7C164B6888E}"/>
              </a:ext>
            </a:extLst>
          </p:cNvPr>
          <p:cNvGrpSpPr/>
          <p:nvPr/>
        </p:nvGrpSpPr>
        <p:grpSpPr>
          <a:xfrm>
            <a:off x="4508618" y="4291653"/>
            <a:ext cx="1834282" cy="869950"/>
            <a:chOff x="3256386" y="3136900"/>
            <a:chExt cx="5676900" cy="2692399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853A58C-EAAF-4A49-8BFD-E8789D6EB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2FF1751-E3FF-4D46-8399-76876B9C6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D1EAA09-D473-B848-8BD2-8B730678C7B0}"/>
              </a:ext>
            </a:extLst>
          </p:cNvPr>
          <p:cNvGrpSpPr/>
          <p:nvPr/>
        </p:nvGrpSpPr>
        <p:grpSpPr>
          <a:xfrm>
            <a:off x="6342900" y="4291653"/>
            <a:ext cx="1834282" cy="869950"/>
            <a:chOff x="3256386" y="3136900"/>
            <a:chExt cx="5676900" cy="2692399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F7DF7CD7-9AB3-FE42-A299-E18A15C3A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A708EAE-14FD-894E-8ED2-D05F7B9DE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0453048-CAD4-3041-9743-F12B56FC2E38}"/>
              </a:ext>
            </a:extLst>
          </p:cNvPr>
          <p:cNvGrpSpPr/>
          <p:nvPr/>
        </p:nvGrpSpPr>
        <p:grpSpPr>
          <a:xfrm>
            <a:off x="8177182" y="4291653"/>
            <a:ext cx="1834282" cy="869950"/>
            <a:chOff x="3256386" y="3136900"/>
            <a:chExt cx="5676900" cy="2692399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77C00896-55A4-3A4A-B70B-36C532153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DE414D7E-72B1-954D-A1F1-57C3F5430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9304AF9-07DA-034A-A481-7D7F3AD6D4D9}"/>
              </a:ext>
            </a:extLst>
          </p:cNvPr>
          <p:cNvGrpSpPr/>
          <p:nvPr/>
        </p:nvGrpSpPr>
        <p:grpSpPr>
          <a:xfrm>
            <a:off x="2674336" y="5121158"/>
            <a:ext cx="1834282" cy="869950"/>
            <a:chOff x="3256386" y="3136900"/>
            <a:chExt cx="5676900" cy="2692399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8DD4A3AA-2654-CB46-BAFD-703BE5BBD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1B7E916E-E2C7-7640-9CB2-756387F02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CDD8DD7-8EDE-4149-8D83-B9B22E6CEBE2}"/>
              </a:ext>
            </a:extLst>
          </p:cNvPr>
          <p:cNvGrpSpPr/>
          <p:nvPr/>
        </p:nvGrpSpPr>
        <p:grpSpPr>
          <a:xfrm>
            <a:off x="4508618" y="5121158"/>
            <a:ext cx="1834282" cy="869950"/>
            <a:chOff x="3256386" y="3136900"/>
            <a:chExt cx="5676900" cy="2692399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17C2E68F-2AF6-384C-8438-1BD688DBE5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20663B58-3673-BE41-8A7F-5781A22D2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28B3DC3-186B-5249-B824-F5DF2C6712EB}"/>
              </a:ext>
            </a:extLst>
          </p:cNvPr>
          <p:cNvGrpSpPr/>
          <p:nvPr/>
        </p:nvGrpSpPr>
        <p:grpSpPr>
          <a:xfrm>
            <a:off x="6342900" y="5121158"/>
            <a:ext cx="1834282" cy="869950"/>
            <a:chOff x="3256386" y="3136900"/>
            <a:chExt cx="5676900" cy="2692399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7A4B602B-720E-6D4B-9FD8-C5105430A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703EC999-E02C-3546-A988-64C296A19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37E52F-3BCA-9B43-8ABD-48C494A17421}"/>
              </a:ext>
            </a:extLst>
          </p:cNvPr>
          <p:cNvGrpSpPr/>
          <p:nvPr/>
        </p:nvGrpSpPr>
        <p:grpSpPr>
          <a:xfrm>
            <a:off x="8177182" y="5121158"/>
            <a:ext cx="1834282" cy="869950"/>
            <a:chOff x="3256386" y="3136900"/>
            <a:chExt cx="5676900" cy="2692399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123EEDE8-D123-4E4E-88D6-56492A2A3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9700D4F1-3E65-6A42-B9E2-6A4EB0B5F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7C3C9F17-45EC-9347-B3E1-9508631C98CF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Architecture of </a:t>
            </a:r>
            <a:r>
              <a:rPr lang="en-US" sz="3600" dirty="0" err="1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Xing.com</a:t>
            </a:r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680C916F-F09A-3B4F-A160-63959C3950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D0E70766-7EBE-1C46-AC91-132DF08E8A30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60809191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8000"/>
          </a:blip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B896DB3-7A30-9646-AE39-FB1D7F7F29D0}"/>
              </a:ext>
            </a:extLst>
          </p:cNvPr>
          <p:cNvGrpSpPr/>
          <p:nvPr/>
        </p:nvGrpSpPr>
        <p:grpSpPr>
          <a:xfrm>
            <a:off x="2674336" y="2638993"/>
            <a:ext cx="1834282" cy="869950"/>
            <a:chOff x="3256386" y="3136900"/>
            <a:chExt cx="5676900" cy="269239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3DABC88-5F4B-204F-B136-5A6C5E35E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DBB32FD-DBAC-6743-BC37-2506A6856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C3AF038-24E0-7F4B-AF8D-8806B2C27133}"/>
              </a:ext>
            </a:extLst>
          </p:cNvPr>
          <p:cNvGrpSpPr/>
          <p:nvPr/>
        </p:nvGrpSpPr>
        <p:grpSpPr>
          <a:xfrm>
            <a:off x="4508618" y="2638993"/>
            <a:ext cx="1834282" cy="869950"/>
            <a:chOff x="3256386" y="3136900"/>
            <a:chExt cx="5676900" cy="269239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F78F932-54A3-9448-B795-ADB334414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7C18C77-B3EC-304E-8371-21F3A7345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0717D0-A745-8741-B642-52E5083FD730}"/>
              </a:ext>
            </a:extLst>
          </p:cNvPr>
          <p:cNvGrpSpPr/>
          <p:nvPr/>
        </p:nvGrpSpPr>
        <p:grpSpPr>
          <a:xfrm>
            <a:off x="6342900" y="2638993"/>
            <a:ext cx="1834282" cy="869950"/>
            <a:chOff x="3256386" y="3136900"/>
            <a:chExt cx="5676900" cy="269239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20D38CE-2288-1347-865C-CC3E06470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A9A96CC-E769-5241-AEBF-8A9B580E5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93C981C-9115-AE4D-B4CD-23E8D58981F4}"/>
              </a:ext>
            </a:extLst>
          </p:cNvPr>
          <p:cNvGrpSpPr/>
          <p:nvPr/>
        </p:nvGrpSpPr>
        <p:grpSpPr>
          <a:xfrm>
            <a:off x="8177182" y="2638993"/>
            <a:ext cx="1834282" cy="869950"/>
            <a:chOff x="3256386" y="3136900"/>
            <a:chExt cx="5676900" cy="269239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284BD6A-76BA-8248-B5BF-27D02663A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BDFCFFA-AE6C-924A-BDEE-63DA43320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82BF48B-6EFC-1649-A3DA-D565FF1977AA}"/>
              </a:ext>
            </a:extLst>
          </p:cNvPr>
          <p:cNvGrpSpPr/>
          <p:nvPr/>
        </p:nvGrpSpPr>
        <p:grpSpPr>
          <a:xfrm>
            <a:off x="2674336" y="3468498"/>
            <a:ext cx="1834282" cy="869950"/>
            <a:chOff x="3256386" y="3136900"/>
            <a:chExt cx="5676900" cy="2692399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8669800-B1DA-9C45-9412-D13B27BE0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A1545EE-D70F-5544-B31B-6A0EBF083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CED7AFE-E9F4-C746-9672-B51B353D8F92}"/>
              </a:ext>
            </a:extLst>
          </p:cNvPr>
          <p:cNvGrpSpPr/>
          <p:nvPr/>
        </p:nvGrpSpPr>
        <p:grpSpPr>
          <a:xfrm>
            <a:off x="4508618" y="3468498"/>
            <a:ext cx="1834282" cy="869950"/>
            <a:chOff x="3256386" y="3136900"/>
            <a:chExt cx="5676900" cy="2692399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AD4CDC8-5612-2B41-8679-82CA0EAB0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CB548B4-29E0-6541-8174-D69B4C4C5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107DEBB-23B2-3349-B4E2-AB62B28A800B}"/>
              </a:ext>
            </a:extLst>
          </p:cNvPr>
          <p:cNvGrpSpPr/>
          <p:nvPr/>
        </p:nvGrpSpPr>
        <p:grpSpPr>
          <a:xfrm>
            <a:off x="6342900" y="3468498"/>
            <a:ext cx="1834282" cy="869950"/>
            <a:chOff x="3256386" y="3136900"/>
            <a:chExt cx="5676900" cy="2692399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94A6939-C420-3F4A-BB00-21DDEA1F8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2EF7EAC-1FDF-6D49-B309-BE71215AB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B8AF06B-B734-0741-88C3-7C1ADCB79DDE}"/>
              </a:ext>
            </a:extLst>
          </p:cNvPr>
          <p:cNvGrpSpPr/>
          <p:nvPr/>
        </p:nvGrpSpPr>
        <p:grpSpPr>
          <a:xfrm>
            <a:off x="8177182" y="3468498"/>
            <a:ext cx="1834282" cy="869950"/>
            <a:chOff x="3256386" y="3136900"/>
            <a:chExt cx="5676900" cy="2692399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52571D3-8AF3-C940-A467-2AA94EA64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EA5E9E-43C5-1541-91A5-4390D3914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7892CFA-3A9C-8945-8C25-F6538D32D119}"/>
              </a:ext>
            </a:extLst>
          </p:cNvPr>
          <p:cNvGrpSpPr/>
          <p:nvPr/>
        </p:nvGrpSpPr>
        <p:grpSpPr>
          <a:xfrm>
            <a:off x="2674336" y="4291653"/>
            <a:ext cx="1834282" cy="869950"/>
            <a:chOff x="3256386" y="3136900"/>
            <a:chExt cx="5676900" cy="2692399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B6B7892-AC81-1E40-80A1-FCB8BD5F8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3671B650-EEC1-824C-9441-2FF0091EC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7667A5-5207-B941-934D-D7C164B6888E}"/>
              </a:ext>
            </a:extLst>
          </p:cNvPr>
          <p:cNvGrpSpPr/>
          <p:nvPr/>
        </p:nvGrpSpPr>
        <p:grpSpPr>
          <a:xfrm>
            <a:off x="4508618" y="4291653"/>
            <a:ext cx="1834282" cy="869950"/>
            <a:chOff x="3256386" y="3136900"/>
            <a:chExt cx="5676900" cy="2692399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853A58C-EAAF-4A49-8BFD-E8789D6EB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2FF1751-E3FF-4D46-8399-76876B9C6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D1EAA09-D473-B848-8BD2-8B730678C7B0}"/>
              </a:ext>
            </a:extLst>
          </p:cNvPr>
          <p:cNvGrpSpPr/>
          <p:nvPr/>
        </p:nvGrpSpPr>
        <p:grpSpPr>
          <a:xfrm>
            <a:off x="6342900" y="4291653"/>
            <a:ext cx="1834282" cy="869950"/>
            <a:chOff x="3256386" y="3136900"/>
            <a:chExt cx="5676900" cy="2692399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F7DF7CD7-9AB3-FE42-A299-E18A15C3A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A708EAE-14FD-894E-8ED2-D05F7B9DE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0453048-CAD4-3041-9743-F12B56FC2E38}"/>
              </a:ext>
            </a:extLst>
          </p:cNvPr>
          <p:cNvGrpSpPr/>
          <p:nvPr/>
        </p:nvGrpSpPr>
        <p:grpSpPr>
          <a:xfrm>
            <a:off x="8177182" y="4291653"/>
            <a:ext cx="1834282" cy="869950"/>
            <a:chOff x="3256386" y="3136900"/>
            <a:chExt cx="5676900" cy="2692399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77C00896-55A4-3A4A-B70B-36C532153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DE414D7E-72B1-954D-A1F1-57C3F5430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9304AF9-07DA-034A-A481-7D7F3AD6D4D9}"/>
              </a:ext>
            </a:extLst>
          </p:cNvPr>
          <p:cNvGrpSpPr/>
          <p:nvPr/>
        </p:nvGrpSpPr>
        <p:grpSpPr>
          <a:xfrm>
            <a:off x="2674336" y="5121158"/>
            <a:ext cx="1834282" cy="869950"/>
            <a:chOff x="3256386" y="3136900"/>
            <a:chExt cx="5676900" cy="2692399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8DD4A3AA-2654-CB46-BAFD-703BE5BBD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1B7E916E-E2C7-7640-9CB2-756387F02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CDD8DD7-8EDE-4149-8D83-B9B22E6CEBE2}"/>
              </a:ext>
            </a:extLst>
          </p:cNvPr>
          <p:cNvGrpSpPr/>
          <p:nvPr/>
        </p:nvGrpSpPr>
        <p:grpSpPr>
          <a:xfrm>
            <a:off x="4508618" y="5121158"/>
            <a:ext cx="1834282" cy="869950"/>
            <a:chOff x="3256386" y="3136900"/>
            <a:chExt cx="5676900" cy="2692399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17C2E68F-2AF6-384C-8438-1BD688DBE5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20663B58-3673-BE41-8A7F-5781A22D2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28B3DC3-186B-5249-B824-F5DF2C6712EB}"/>
              </a:ext>
            </a:extLst>
          </p:cNvPr>
          <p:cNvGrpSpPr/>
          <p:nvPr/>
        </p:nvGrpSpPr>
        <p:grpSpPr>
          <a:xfrm>
            <a:off x="6342900" y="5121158"/>
            <a:ext cx="1834282" cy="869950"/>
            <a:chOff x="3256386" y="3136900"/>
            <a:chExt cx="5676900" cy="2692399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7A4B602B-720E-6D4B-9FD8-C5105430A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703EC999-E02C-3546-A988-64C296A19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37E52F-3BCA-9B43-8ABD-48C494A17421}"/>
              </a:ext>
            </a:extLst>
          </p:cNvPr>
          <p:cNvGrpSpPr/>
          <p:nvPr/>
        </p:nvGrpSpPr>
        <p:grpSpPr>
          <a:xfrm>
            <a:off x="8177182" y="5121158"/>
            <a:ext cx="1834282" cy="869950"/>
            <a:chOff x="3256386" y="3136900"/>
            <a:chExt cx="5676900" cy="2692399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123EEDE8-D123-4E4E-88D6-56492A2A3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9700D4F1-3E65-6A42-B9E2-6A4EB0B5F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F1213954-18CA-8F4F-AE7A-50008EEEA98C}"/>
              </a:ext>
            </a:extLst>
          </p:cNvPr>
          <p:cNvSpPr txBox="1"/>
          <p:nvPr/>
        </p:nvSpPr>
        <p:spPr>
          <a:xfrm>
            <a:off x="2458952" y="3510041"/>
            <a:ext cx="285629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rgbClr val="FFFF00"/>
                </a:solidFill>
                <a:effectLst>
                  <a:glow rad="190500">
                    <a:schemeClr val="tx1">
                      <a:alpha val="73000"/>
                    </a:schemeClr>
                  </a:glow>
                </a:effectLst>
              </a:rPr>
              <a:t>Micro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75978AD-780E-E14C-B7E1-F82635AD5FB4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Architecture of </a:t>
            </a:r>
            <a:r>
              <a:rPr lang="en-US" sz="3600" dirty="0" err="1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Xing.com</a:t>
            </a:r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12A63F2C-6D5E-5D47-8405-50B080BCE4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E51EC7DD-8F29-BC4C-A0CC-BD8ED8EE3D0E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48553829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8000"/>
          </a:blip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B896DB3-7A30-9646-AE39-FB1D7F7F29D0}"/>
              </a:ext>
            </a:extLst>
          </p:cNvPr>
          <p:cNvGrpSpPr/>
          <p:nvPr/>
        </p:nvGrpSpPr>
        <p:grpSpPr>
          <a:xfrm>
            <a:off x="2674336" y="2638993"/>
            <a:ext cx="1834282" cy="869950"/>
            <a:chOff x="3256386" y="3136900"/>
            <a:chExt cx="5676900" cy="269239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3DABC88-5F4B-204F-B136-5A6C5E35E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DBB32FD-DBAC-6743-BC37-2506A6856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C3AF038-24E0-7F4B-AF8D-8806B2C27133}"/>
              </a:ext>
            </a:extLst>
          </p:cNvPr>
          <p:cNvGrpSpPr/>
          <p:nvPr/>
        </p:nvGrpSpPr>
        <p:grpSpPr>
          <a:xfrm>
            <a:off x="4508618" y="2638993"/>
            <a:ext cx="1834282" cy="869950"/>
            <a:chOff x="3256386" y="3136900"/>
            <a:chExt cx="5676900" cy="269239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F78F932-54A3-9448-B795-ADB334414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7C18C77-B3EC-304E-8371-21F3A7345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0717D0-A745-8741-B642-52E5083FD730}"/>
              </a:ext>
            </a:extLst>
          </p:cNvPr>
          <p:cNvGrpSpPr/>
          <p:nvPr/>
        </p:nvGrpSpPr>
        <p:grpSpPr>
          <a:xfrm>
            <a:off x="6342900" y="2638993"/>
            <a:ext cx="1834282" cy="869950"/>
            <a:chOff x="3256386" y="3136900"/>
            <a:chExt cx="5676900" cy="269239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20D38CE-2288-1347-865C-CC3E06470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A9A96CC-E769-5241-AEBF-8A9B580E5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93C981C-9115-AE4D-B4CD-23E8D58981F4}"/>
              </a:ext>
            </a:extLst>
          </p:cNvPr>
          <p:cNvGrpSpPr/>
          <p:nvPr/>
        </p:nvGrpSpPr>
        <p:grpSpPr>
          <a:xfrm>
            <a:off x="8177182" y="2638993"/>
            <a:ext cx="1834282" cy="869950"/>
            <a:chOff x="3256386" y="3136900"/>
            <a:chExt cx="5676900" cy="269239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284BD6A-76BA-8248-B5BF-27D02663A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BDFCFFA-AE6C-924A-BDEE-63DA43320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82BF48B-6EFC-1649-A3DA-D565FF1977AA}"/>
              </a:ext>
            </a:extLst>
          </p:cNvPr>
          <p:cNvGrpSpPr/>
          <p:nvPr/>
        </p:nvGrpSpPr>
        <p:grpSpPr>
          <a:xfrm>
            <a:off x="2674336" y="3468498"/>
            <a:ext cx="1834282" cy="869950"/>
            <a:chOff x="3256386" y="3136900"/>
            <a:chExt cx="5676900" cy="2692399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8669800-B1DA-9C45-9412-D13B27BE0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A1545EE-D70F-5544-B31B-6A0EBF083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CED7AFE-E9F4-C746-9672-B51B353D8F92}"/>
              </a:ext>
            </a:extLst>
          </p:cNvPr>
          <p:cNvGrpSpPr/>
          <p:nvPr/>
        </p:nvGrpSpPr>
        <p:grpSpPr>
          <a:xfrm>
            <a:off x="4508618" y="3468498"/>
            <a:ext cx="1834282" cy="869950"/>
            <a:chOff x="3256386" y="3136900"/>
            <a:chExt cx="5676900" cy="2692399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AD4CDC8-5612-2B41-8679-82CA0EAB0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CB548B4-29E0-6541-8174-D69B4C4C5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107DEBB-23B2-3349-B4E2-AB62B28A800B}"/>
              </a:ext>
            </a:extLst>
          </p:cNvPr>
          <p:cNvGrpSpPr/>
          <p:nvPr/>
        </p:nvGrpSpPr>
        <p:grpSpPr>
          <a:xfrm>
            <a:off x="6342900" y="3468498"/>
            <a:ext cx="1834282" cy="869950"/>
            <a:chOff x="3256386" y="3136900"/>
            <a:chExt cx="5676900" cy="2692399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94A6939-C420-3F4A-BB00-21DDEA1F8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2EF7EAC-1FDF-6D49-B309-BE71215AB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B8AF06B-B734-0741-88C3-7C1ADCB79DDE}"/>
              </a:ext>
            </a:extLst>
          </p:cNvPr>
          <p:cNvGrpSpPr/>
          <p:nvPr/>
        </p:nvGrpSpPr>
        <p:grpSpPr>
          <a:xfrm>
            <a:off x="8177182" y="3468498"/>
            <a:ext cx="1834282" cy="869950"/>
            <a:chOff x="3256386" y="3136900"/>
            <a:chExt cx="5676900" cy="2692399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52571D3-8AF3-C940-A467-2AA94EA64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EA5E9E-43C5-1541-91A5-4390D3914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7892CFA-3A9C-8945-8C25-F6538D32D119}"/>
              </a:ext>
            </a:extLst>
          </p:cNvPr>
          <p:cNvGrpSpPr/>
          <p:nvPr/>
        </p:nvGrpSpPr>
        <p:grpSpPr>
          <a:xfrm>
            <a:off x="2674336" y="4291653"/>
            <a:ext cx="1834282" cy="869950"/>
            <a:chOff x="3256386" y="3136900"/>
            <a:chExt cx="5676900" cy="2692399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B6B7892-AC81-1E40-80A1-FCB8BD5F8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3671B650-EEC1-824C-9441-2FF0091EC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7667A5-5207-B941-934D-D7C164B6888E}"/>
              </a:ext>
            </a:extLst>
          </p:cNvPr>
          <p:cNvGrpSpPr/>
          <p:nvPr/>
        </p:nvGrpSpPr>
        <p:grpSpPr>
          <a:xfrm>
            <a:off x="4508618" y="4291653"/>
            <a:ext cx="1834282" cy="869950"/>
            <a:chOff x="3256386" y="3136900"/>
            <a:chExt cx="5676900" cy="2692399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853A58C-EAAF-4A49-8BFD-E8789D6EB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2FF1751-E3FF-4D46-8399-76876B9C6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D1EAA09-D473-B848-8BD2-8B730678C7B0}"/>
              </a:ext>
            </a:extLst>
          </p:cNvPr>
          <p:cNvGrpSpPr/>
          <p:nvPr/>
        </p:nvGrpSpPr>
        <p:grpSpPr>
          <a:xfrm>
            <a:off x="6342900" y="4291653"/>
            <a:ext cx="1834282" cy="869950"/>
            <a:chOff x="3256386" y="3136900"/>
            <a:chExt cx="5676900" cy="2692399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F7DF7CD7-9AB3-FE42-A299-E18A15C3A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A708EAE-14FD-894E-8ED2-D05F7B9DE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0453048-CAD4-3041-9743-F12B56FC2E38}"/>
              </a:ext>
            </a:extLst>
          </p:cNvPr>
          <p:cNvGrpSpPr/>
          <p:nvPr/>
        </p:nvGrpSpPr>
        <p:grpSpPr>
          <a:xfrm>
            <a:off x="8177182" y="4291653"/>
            <a:ext cx="1834282" cy="869950"/>
            <a:chOff x="3256386" y="3136900"/>
            <a:chExt cx="5676900" cy="2692399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77C00896-55A4-3A4A-B70B-36C532153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DE414D7E-72B1-954D-A1F1-57C3F5430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9304AF9-07DA-034A-A481-7D7F3AD6D4D9}"/>
              </a:ext>
            </a:extLst>
          </p:cNvPr>
          <p:cNvGrpSpPr/>
          <p:nvPr/>
        </p:nvGrpSpPr>
        <p:grpSpPr>
          <a:xfrm>
            <a:off x="2674336" y="5121158"/>
            <a:ext cx="1834282" cy="869950"/>
            <a:chOff x="3256386" y="3136900"/>
            <a:chExt cx="5676900" cy="2692399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8DD4A3AA-2654-CB46-BAFD-703BE5BBD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1B7E916E-E2C7-7640-9CB2-756387F02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CDD8DD7-8EDE-4149-8D83-B9B22E6CEBE2}"/>
              </a:ext>
            </a:extLst>
          </p:cNvPr>
          <p:cNvGrpSpPr/>
          <p:nvPr/>
        </p:nvGrpSpPr>
        <p:grpSpPr>
          <a:xfrm>
            <a:off x="4508618" y="5121158"/>
            <a:ext cx="1834282" cy="869950"/>
            <a:chOff x="3256386" y="3136900"/>
            <a:chExt cx="5676900" cy="2692399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17C2E68F-2AF6-384C-8438-1BD688DBE5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20663B58-3673-BE41-8A7F-5781A22D2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28B3DC3-186B-5249-B824-F5DF2C6712EB}"/>
              </a:ext>
            </a:extLst>
          </p:cNvPr>
          <p:cNvGrpSpPr/>
          <p:nvPr/>
        </p:nvGrpSpPr>
        <p:grpSpPr>
          <a:xfrm>
            <a:off x="6342900" y="5121158"/>
            <a:ext cx="1834282" cy="869950"/>
            <a:chOff x="3256386" y="3136900"/>
            <a:chExt cx="5676900" cy="2692399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7A4B602B-720E-6D4B-9FD8-C5105430A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703EC999-E02C-3546-A988-64C296A19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37E52F-3BCA-9B43-8ABD-48C494A17421}"/>
              </a:ext>
            </a:extLst>
          </p:cNvPr>
          <p:cNvGrpSpPr/>
          <p:nvPr/>
        </p:nvGrpSpPr>
        <p:grpSpPr>
          <a:xfrm>
            <a:off x="8177182" y="5121158"/>
            <a:ext cx="1834282" cy="869950"/>
            <a:chOff x="3256386" y="3136900"/>
            <a:chExt cx="5676900" cy="2692399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123EEDE8-D123-4E4E-88D6-56492A2A3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9700D4F1-3E65-6A42-B9E2-6A4EB0B5F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A2E468ED-3A8D-664A-A61F-59FB5F0B21C7}"/>
              </a:ext>
            </a:extLst>
          </p:cNvPr>
          <p:cNvSpPr txBox="1"/>
          <p:nvPr/>
        </p:nvSpPr>
        <p:spPr>
          <a:xfrm>
            <a:off x="2458952" y="3510041"/>
            <a:ext cx="776789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err="1">
                <a:solidFill>
                  <a:srgbClr val="FFFF00"/>
                </a:solidFill>
                <a:effectLst>
                  <a:glow rad="190500">
                    <a:schemeClr val="tx1">
                      <a:alpha val="73000"/>
                    </a:schemeClr>
                  </a:glow>
                </a:effectLst>
              </a:rPr>
              <a:t>Micromonolithic</a:t>
            </a:r>
            <a:endParaRPr lang="en-US" sz="8800" dirty="0">
              <a:solidFill>
                <a:srgbClr val="FFFF00"/>
              </a:solidFill>
              <a:effectLst>
                <a:glow rad="190500">
                  <a:schemeClr val="tx1">
                    <a:alpha val="73000"/>
                  </a:schemeClr>
                </a:glow>
              </a:effectLst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A779B92-241E-0349-88DA-6D9300F012B8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Architecture of </a:t>
            </a:r>
            <a:r>
              <a:rPr lang="en-US" sz="3600" dirty="0" err="1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Xing.com</a:t>
            </a:r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6F5AF151-E766-2049-918D-1E63FE1AA3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B496DCE2-5C2C-7449-9463-C9AF7DCCC2A6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58736212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601" y="2212672"/>
            <a:ext cx="122112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882" y="3588146"/>
            <a:ext cx="5730238" cy="485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4477" y="3626457"/>
            <a:ext cx="5224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The initial issue and our findings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0" y="4441191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075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2C5070C-5FFC-1843-9D73-164E6EBDB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047" y="2303183"/>
            <a:ext cx="7095995" cy="3935708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7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3D8624-3E3C-1F46-AAE5-7BEB05581E50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559DF35-3C6A-DA42-84D3-564F60577E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A6433CB-7104-494E-97BF-B151FC016E73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87926023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2C5070C-5FFC-1843-9D73-164E6EBDB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047" y="2303183"/>
            <a:ext cx="7095995" cy="3935708"/>
          </a:xfrm>
          <a:prstGeom prst="rect">
            <a:avLst/>
          </a:prstGeom>
          <a:effectLst>
            <a:outerShdw blurRad="101600" dist="50800" dir="2700000" algn="tl" rotWithShape="0">
              <a:prstClr val="black">
                <a:alpha val="70000"/>
              </a:prst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B501C7-E70D-E744-86DA-48545D49CB08}"/>
              </a:ext>
            </a:extLst>
          </p:cNvPr>
          <p:cNvSpPr txBox="1"/>
          <p:nvPr/>
        </p:nvSpPr>
        <p:spPr>
          <a:xfrm>
            <a:off x="2670166" y="3072621"/>
            <a:ext cx="3658822" cy="2800767"/>
          </a:xfrm>
          <a:prstGeom prst="rect">
            <a:avLst/>
          </a:prstGeom>
          <a:solidFill>
            <a:schemeClr val="bg1">
              <a:alpha val="91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9600" dirty="0">
                <a:solidFill>
                  <a:srgbClr val="FF0000"/>
                </a:solidFill>
              </a:rPr>
              <a:t>1022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CSRF verification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failures per day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2825BF0-0864-D547-B4AF-8F7DD48A7C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8988" y="3091671"/>
            <a:ext cx="2890463" cy="26797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0DFE4A-215C-1146-813F-32A445EBFB3D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B99C3BF-0CD2-904C-8795-71F2B4A8CF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297CE3E-62A1-E647-A70B-F1C2CEC31F44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18318983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5E968E72-1A9B-4749-ABDA-E4EF52047D3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470016" y="5592664"/>
            <a:ext cx="762000" cy="255202"/>
          </a:xfrm>
          <a:prstGeom prst="rect">
            <a:avLst/>
          </a:prstGeom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08AA8A54-037B-904F-92D4-867764D2D10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31922" y="2583717"/>
            <a:ext cx="4325040" cy="313654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60975FA-2AEB-4443-825B-3C885A6CE5C3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689FAE5-0B62-4247-A3AF-0B4E547E5EF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CC8DC94-76B3-7348-BEA3-CC5CB4754138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43008356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5E968E72-1A9B-4749-ABDA-E4EF52047D3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470016" y="5592664"/>
            <a:ext cx="762000" cy="255202"/>
          </a:xfrm>
          <a:prstGeom prst="rect">
            <a:avLst/>
          </a:prstGeom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0E9427A-662D-564B-A57F-1031245BD8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86418" y="5177264"/>
            <a:ext cx="3348093" cy="150960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89A4606-E403-5D45-8964-F79C9F13699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31922" y="2583717"/>
            <a:ext cx="4325040" cy="313654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CA64815-F191-3645-B321-793EF775C949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70153C7-C963-3549-B7A3-DAEDA29017D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5C1E8A7-D1DC-D540-B50D-DA3FEA31F17C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87216037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5E968E72-1A9B-4749-ABDA-E4EF52047D3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470016" y="5592664"/>
            <a:ext cx="762000" cy="255202"/>
          </a:xfrm>
          <a:prstGeom prst="rect">
            <a:avLst/>
          </a:prstGeom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85714A-4686-A84D-9FAF-D4C6D9B1B75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86418" y="5177264"/>
            <a:ext cx="3348093" cy="150960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2B462713-7299-8C48-BAE9-1881FC5A9598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b="15122"/>
          <a:stretch/>
        </p:blipFill>
        <p:spPr>
          <a:xfrm>
            <a:off x="10261925" y="3287681"/>
            <a:ext cx="1696928" cy="1800394"/>
          </a:xfrm>
          <a:prstGeom prst="rect">
            <a:avLst/>
          </a:prstGeom>
          <a:effectLst/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2253604-95D8-7640-AC22-ADD50E2C221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231922" y="2583717"/>
            <a:ext cx="4325040" cy="31365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127326B-1D3D-9C48-8934-C56544ED5A19}"/>
              </a:ext>
            </a:extLst>
          </p:cNvPr>
          <p:cNvSpPr txBox="1"/>
          <p:nvPr/>
        </p:nvSpPr>
        <p:spPr>
          <a:xfrm>
            <a:off x="10041833" y="5046139"/>
            <a:ext cx="2032031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evictions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C59276B-4FE3-7744-80AF-136214540CCB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528F0BB-A6E7-8940-A01D-37A73439FD4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7348D77E-B889-FE45-B6DA-C36897B19D5E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313359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6F027DF-3778-8740-9A65-51E24DCD3D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496619" y="3457427"/>
            <a:ext cx="1389229" cy="1410278"/>
          </a:xfrm>
          <a:prstGeom prst="rect">
            <a:avLst/>
          </a:prstGeom>
        </p:spPr>
      </p:pic>
      <p:sp>
        <p:nvSpPr>
          <p:cNvPr id="18" name="Rounded Rectangular Callout 17">
            <a:extLst>
              <a:ext uri="{FF2B5EF4-FFF2-40B4-BE49-F238E27FC236}">
                <a16:creationId xmlns:a16="http://schemas.microsoft.com/office/drawing/2014/main" id="{2DCEEFEA-811A-474D-8697-EF24E1949952}"/>
              </a:ext>
            </a:extLst>
          </p:cNvPr>
          <p:cNvSpPr/>
          <p:nvPr/>
        </p:nvSpPr>
        <p:spPr>
          <a:xfrm>
            <a:off x="1885848" y="2527141"/>
            <a:ext cx="1675499" cy="1255587"/>
          </a:xfrm>
          <a:prstGeom prst="wedgeRoundRectCallout">
            <a:avLst>
              <a:gd name="adj1" fmla="val -71395"/>
              <a:gd name="adj2" fmla="val 5779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Bob, I </a:t>
            </a:r>
            <a:r>
              <a:rPr lang="de-DE" dirty="0" err="1"/>
              <a:t>took</a:t>
            </a:r>
            <a:r>
              <a:rPr lang="de-DE" dirty="0"/>
              <a:t> a </a:t>
            </a:r>
            <a:r>
              <a:rPr lang="de-DE" dirty="0" err="1"/>
              <a:t>cat</a:t>
            </a:r>
            <a:r>
              <a:rPr lang="de-DE" dirty="0"/>
              <a:t> </a:t>
            </a:r>
            <a:r>
              <a:rPr lang="de-DE" dirty="0" err="1"/>
              <a:t>picture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!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E081CE3-A38D-EB4F-9BA8-CB68C0D2EE6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5040"/>
          <a:stretch/>
        </p:blipFill>
        <p:spPr>
          <a:xfrm>
            <a:off x="1885848" y="3949264"/>
            <a:ext cx="1675499" cy="1674596"/>
          </a:xfrm>
          <a:prstGeom prst="rect">
            <a:avLst/>
          </a:prstGeom>
        </p:spPr>
      </p:pic>
      <p:sp>
        <p:nvSpPr>
          <p:cNvPr id="21" name="Rounded Rectangular Callout 20">
            <a:extLst>
              <a:ext uri="{FF2B5EF4-FFF2-40B4-BE49-F238E27FC236}">
                <a16:creationId xmlns:a16="http://schemas.microsoft.com/office/drawing/2014/main" id="{50BAD519-5E01-BE46-9CB9-84D0A74028BF}"/>
              </a:ext>
            </a:extLst>
          </p:cNvPr>
          <p:cNvSpPr/>
          <p:nvPr/>
        </p:nvSpPr>
        <p:spPr>
          <a:xfrm>
            <a:off x="8709949" y="2527141"/>
            <a:ext cx="1675499" cy="1255587"/>
          </a:xfrm>
          <a:prstGeom prst="wedgeRoundRectCallout">
            <a:avLst>
              <a:gd name="adj1" fmla="val 71074"/>
              <a:gd name="adj2" fmla="val 5549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err="1"/>
              <a:t>Excellent</a:t>
            </a:r>
            <a:r>
              <a:rPr lang="de-DE" dirty="0"/>
              <a:t>, Alice!</a:t>
            </a:r>
          </a:p>
          <a:p>
            <a:pPr algn="ctr"/>
            <a:r>
              <a:rPr lang="de-DE" dirty="0" err="1"/>
              <a:t>I‘m</a:t>
            </a:r>
            <a:r>
              <a:rPr lang="de-DE" dirty="0"/>
              <a:t> </a:t>
            </a:r>
            <a:r>
              <a:rPr lang="de-DE" dirty="0" err="1"/>
              <a:t>buying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100€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7016B4-A828-184A-B47B-3A00CFD30B69}"/>
              </a:ext>
            </a:extLst>
          </p:cNvPr>
          <p:cNvSpPr/>
          <p:nvPr/>
        </p:nvSpPr>
        <p:spPr>
          <a:xfrm rot="16200000">
            <a:off x="102921" y="3931732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Alice</a:t>
            </a:r>
            <a:endParaRPr lang="en-US" sz="24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5F17931-9B57-BC48-B22F-411BBC774704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0BB9A7-8473-CD47-870B-AAACA2AAA04D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5204C97-42C3-7A4E-A8F5-12E581613E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6712C18-65C8-DE45-B679-109DB77C84AE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62585507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5E968E72-1A9B-4749-ABDA-E4EF52047D3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470016" y="5592664"/>
            <a:ext cx="762000" cy="255202"/>
          </a:xfrm>
          <a:prstGeom prst="rect">
            <a:avLst/>
          </a:prstGeom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85714A-4686-A84D-9FAF-D4C6D9B1B75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86418" y="5177264"/>
            <a:ext cx="3348093" cy="150960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2B462713-7299-8C48-BAE9-1881FC5A9598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b="15122"/>
          <a:stretch/>
        </p:blipFill>
        <p:spPr>
          <a:xfrm>
            <a:off x="10261925" y="3287681"/>
            <a:ext cx="1696928" cy="1800394"/>
          </a:xfrm>
          <a:prstGeom prst="rect">
            <a:avLst/>
          </a:prstGeom>
          <a:effectLst/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2253604-95D8-7640-AC22-ADD50E2C221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231922" y="2583717"/>
            <a:ext cx="4325040" cy="3136548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2FFB1B55-6218-7049-9D18-151BF8128075}"/>
              </a:ext>
            </a:extLst>
          </p:cNvPr>
          <p:cNvSpPr txBox="1"/>
          <p:nvPr/>
        </p:nvSpPr>
        <p:spPr>
          <a:xfrm>
            <a:off x="10041833" y="5046139"/>
            <a:ext cx="2032031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evictions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D196CF4-22FD-E645-BC3B-DD5EB4C6A4AC}"/>
              </a:ext>
            </a:extLst>
          </p:cNvPr>
          <p:cNvGrpSpPr/>
          <p:nvPr/>
        </p:nvGrpSpPr>
        <p:grpSpPr>
          <a:xfrm>
            <a:off x="1336542" y="5477401"/>
            <a:ext cx="1681499" cy="797489"/>
            <a:chOff x="3256386" y="3136900"/>
            <a:chExt cx="5676900" cy="2692399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C7ABE8D9-6031-694D-AF1C-849AFC6664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CAD34B35-2452-BC43-B813-C3F0B2E25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CD6AE1B5-07D7-7546-A9FA-BA36665B746A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598DA10-AD75-BE42-A92A-882A20E39E0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9C3643B6-0868-3545-9D00-E17CCB34A3E1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55189651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5E968E72-1A9B-4749-ABDA-E4EF52047D3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470016" y="5592664"/>
            <a:ext cx="762000" cy="255202"/>
          </a:xfrm>
          <a:prstGeom prst="rect">
            <a:avLst/>
          </a:prstGeom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85714A-4686-A84D-9FAF-D4C6D9B1B75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86418" y="5177264"/>
            <a:ext cx="3348093" cy="150960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2B462713-7299-8C48-BAE9-1881FC5A9598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b="15122"/>
          <a:stretch/>
        </p:blipFill>
        <p:spPr>
          <a:xfrm>
            <a:off x="10261925" y="3287681"/>
            <a:ext cx="1696928" cy="1800394"/>
          </a:xfrm>
          <a:prstGeom prst="rect">
            <a:avLst/>
          </a:prstGeom>
          <a:effectLst/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2253604-95D8-7640-AC22-ADD50E2C221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231922" y="2583717"/>
            <a:ext cx="4325040" cy="313654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E9DFE1B1-9238-694F-9AD3-AB6A9D251536}"/>
              </a:ext>
            </a:extLst>
          </p:cNvPr>
          <p:cNvSpPr txBox="1"/>
          <p:nvPr/>
        </p:nvSpPr>
        <p:spPr>
          <a:xfrm>
            <a:off x="10041833" y="5046139"/>
            <a:ext cx="2032031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evictions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59BA596-0D47-2740-A83C-87F484448796}"/>
              </a:ext>
            </a:extLst>
          </p:cNvPr>
          <p:cNvGrpSpPr/>
          <p:nvPr/>
        </p:nvGrpSpPr>
        <p:grpSpPr>
          <a:xfrm>
            <a:off x="1336542" y="5477401"/>
            <a:ext cx="2253477" cy="1365511"/>
            <a:chOff x="1336542" y="5477401"/>
            <a:chExt cx="2253477" cy="1365511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07526D70-3D14-114B-83B6-5A756BCBB026}"/>
                </a:ext>
              </a:extLst>
            </p:cNvPr>
            <p:cNvGrpSpPr/>
            <p:nvPr/>
          </p:nvGrpSpPr>
          <p:grpSpPr>
            <a:xfrm>
              <a:off x="1336542" y="5477401"/>
              <a:ext cx="1681499" cy="797489"/>
              <a:chOff x="3256386" y="3136900"/>
              <a:chExt cx="5676900" cy="2692399"/>
            </a:xfrm>
          </p:grpSpPr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7EA09B74-1B10-624D-8E17-CD40FB1900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80FE035A-EA25-6143-BAC0-E5F32A502F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1CFCC857-F89A-7847-B8B0-CC85126C0211}"/>
                </a:ext>
              </a:extLst>
            </p:cNvPr>
            <p:cNvGrpSpPr/>
            <p:nvPr/>
          </p:nvGrpSpPr>
          <p:grpSpPr>
            <a:xfrm>
              <a:off x="1616060" y="5761412"/>
              <a:ext cx="1681499" cy="797489"/>
              <a:chOff x="3256386" y="3136900"/>
              <a:chExt cx="5676900" cy="2692399"/>
            </a:xfrm>
          </p:grpSpPr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59CFB3CA-765B-D04E-A8B9-89E1DF33D9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83AA85E3-F621-364C-8C85-7D434023BA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CBD15381-24DD-174B-8F8D-E6611313AB3B}"/>
                </a:ext>
              </a:extLst>
            </p:cNvPr>
            <p:cNvGrpSpPr/>
            <p:nvPr/>
          </p:nvGrpSpPr>
          <p:grpSpPr>
            <a:xfrm>
              <a:off x="1908520" y="6045423"/>
              <a:ext cx="1681499" cy="797489"/>
              <a:chOff x="3256386" y="3136900"/>
              <a:chExt cx="5676900" cy="2692399"/>
            </a:xfrm>
          </p:grpSpPr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784D78BE-721D-3949-8099-04A4FE599C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FBB30502-58AB-3B4C-96C8-02C8A6A1A9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8472826-6BD2-CF44-AD80-F5C71A312CC2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C6D0C3ED-2C9C-A846-8206-2DF3ADB2743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4384CADA-00B7-D54B-BB44-60358E1A848F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203497959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3F52BD83-D633-B245-A0DF-61CD3E6EFE96}"/>
              </a:ext>
            </a:extLst>
          </p:cNvPr>
          <p:cNvGrpSpPr/>
          <p:nvPr/>
        </p:nvGrpSpPr>
        <p:grpSpPr>
          <a:xfrm>
            <a:off x="1336542" y="5477401"/>
            <a:ext cx="2253477" cy="1365511"/>
            <a:chOff x="1336542" y="5477401"/>
            <a:chExt cx="2253477" cy="1365511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A05A5B7E-4EED-704D-ACEA-560934B1612D}"/>
                </a:ext>
              </a:extLst>
            </p:cNvPr>
            <p:cNvGrpSpPr/>
            <p:nvPr/>
          </p:nvGrpSpPr>
          <p:grpSpPr>
            <a:xfrm>
              <a:off x="1336542" y="5477401"/>
              <a:ext cx="1681499" cy="797489"/>
              <a:chOff x="3256386" y="3136900"/>
              <a:chExt cx="5676900" cy="2692399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44E62114-B105-3042-8DA3-800ABF0B97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1E3371BA-C133-D641-B749-8F07DAFCF4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5BE1A45E-DCB5-4D47-90EA-EAF197E8B3EA}"/>
                </a:ext>
              </a:extLst>
            </p:cNvPr>
            <p:cNvGrpSpPr/>
            <p:nvPr/>
          </p:nvGrpSpPr>
          <p:grpSpPr>
            <a:xfrm>
              <a:off x="1616060" y="5761412"/>
              <a:ext cx="1681499" cy="797489"/>
              <a:chOff x="3256386" y="3136900"/>
              <a:chExt cx="5676900" cy="2692399"/>
            </a:xfrm>
          </p:grpSpPr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055F4EE4-BD19-7B49-9144-DDBF6EBDBF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47753359-E7D3-7946-AC50-3B8FEBFD74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FC747E16-D7CB-F54B-915E-29B36DD0378D}"/>
                </a:ext>
              </a:extLst>
            </p:cNvPr>
            <p:cNvGrpSpPr/>
            <p:nvPr/>
          </p:nvGrpSpPr>
          <p:grpSpPr>
            <a:xfrm>
              <a:off x="1908520" y="6045423"/>
              <a:ext cx="1681499" cy="797489"/>
              <a:chOff x="3256386" y="3136900"/>
              <a:chExt cx="5676900" cy="2692399"/>
            </a:xfrm>
          </p:grpSpPr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EAAF2A36-C85A-3445-9D70-79E000B87F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B2329F2A-0841-DB42-8F2D-12D0794DE2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</p:grp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DD5C2EF-F1C8-3143-8271-E3158009EDEA}"/>
              </a:ext>
            </a:extLst>
          </p:cNvPr>
          <p:cNvSpPr/>
          <p:nvPr/>
        </p:nvSpPr>
        <p:spPr>
          <a:xfrm>
            <a:off x="1377950" y="5766967"/>
            <a:ext cx="1857082" cy="44333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5E968E72-1A9B-4749-ABDA-E4EF52047D3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592664"/>
            <a:ext cx="762000" cy="255202"/>
          </a:xfrm>
          <a:prstGeom prst="rect">
            <a:avLst/>
          </a:prstGeom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85714A-4686-A84D-9FAF-D4C6D9B1B75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686418" y="5177264"/>
            <a:ext cx="3348093" cy="150960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2B462713-7299-8C48-BAE9-1881FC5A9598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b="15122"/>
          <a:stretch/>
        </p:blipFill>
        <p:spPr>
          <a:xfrm>
            <a:off x="10261925" y="3287681"/>
            <a:ext cx="1696928" cy="1800394"/>
          </a:xfrm>
          <a:prstGeom prst="rect">
            <a:avLst/>
          </a:prstGeom>
          <a:effectLst/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2253604-95D8-7640-AC22-ADD50E2C221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231922" y="2583717"/>
            <a:ext cx="4325040" cy="3136548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6D05B41-AD0E-6247-9479-82F85910881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452119" y="5804421"/>
            <a:ext cx="959446" cy="335806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AE2D9DA4-E46A-F74B-88F1-5B9A690D181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0860" t="13500" r="20913" b="32741"/>
          <a:stretch/>
        </p:blipFill>
        <p:spPr>
          <a:xfrm flipH="1">
            <a:off x="2828985" y="5874416"/>
            <a:ext cx="406047" cy="314877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CA6938B-96CD-8243-9F27-3CA0E6D15659}"/>
              </a:ext>
            </a:extLst>
          </p:cNvPr>
          <p:cNvCxnSpPr>
            <a:cxnSpLocks/>
          </p:cNvCxnSpPr>
          <p:nvPr/>
        </p:nvCxnSpPr>
        <p:spPr>
          <a:xfrm flipH="1">
            <a:off x="2411565" y="6031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B47F7F11-A8CC-6B41-8652-A6477E5EA606}"/>
              </a:ext>
            </a:extLst>
          </p:cNvPr>
          <p:cNvSpPr/>
          <p:nvPr/>
        </p:nvSpPr>
        <p:spPr>
          <a:xfrm>
            <a:off x="1377950" y="6274967"/>
            <a:ext cx="1857082" cy="44333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0F0A9DC6-6B77-0944-8915-46008716E6A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452119" y="6312421"/>
            <a:ext cx="959446" cy="335806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F443DA37-8E5C-B94B-BD1F-41BF0556A47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0860" t="13500" r="20913" b="32741"/>
          <a:stretch/>
        </p:blipFill>
        <p:spPr>
          <a:xfrm flipH="1">
            <a:off x="2828985" y="6382416"/>
            <a:ext cx="406047" cy="314877"/>
          </a:xfrm>
          <a:prstGeom prst="rect">
            <a:avLst/>
          </a:prstGeom>
        </p:spPr>
      </p:pic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52817772-5CF3-114F-9C72-9922881CE9A4}"/>
              </a:ext>
            </a:extLst>
          </p:cNvPr>
          <p:cNvCxnSpPr>
            <a:cxnSpLocks/>
          </p:cNvCxnSpPr>
          <p:nvPr/>
        </p:nvCxnSpPr>
        <p:spPr>
          <a:xfrm flipH="1">
            <a:off x="2411565" y="6539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9DFE1B1-9238-694F-9AD3-AB6A9D251536}"/>
              </a:ext>
            </a:extLst>
          </p:cNvPr>
          <p:cNvSpPr txBox="1"/>
          <p:nvPr/>
        </p:nvSpPr>
        <p:spPr>
          <a:xfrm>
            <a:off x="10041833" y="5046139"/>
            <a:ext cx="2032031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evictions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8B92D2D-DF4A-4C47-B781-2811F802D48D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DB307ECE-F1B2-1F49-954F-F991BACCD02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F1C62A6C-3E65-414E-BA38-286E0ECED730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209139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A51D0684-2250-5240-B895-B36228FBC9C8}"/>
              </a:ext>
            </a:extLst>
          </p:cNvPr>
          <p:cNvGrpSpPr/>
          <p:nvPr/>
        </p:nvGrpSpPr>
        <p:grpSpPr>
          <a:xfrm>
            <a:off x="1336542" y="5477401"/>
            <a:ext cx="2253477" cy="1365511"/>
            <a:chOff x="1336542" y="5477401"/>
            <a:chExt cx="2253477" cy="1365511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B19E73E0-079D-824B-A906-F1F942BC23D3}"/>
                </a:ext>
              </a:extLst>
            </p:cNvPr>
            <p:cNvGrpSpPr/>
            <p:nvPr/>
          </p:nvGrpSpPr>
          <p:grpSpPr>
            <a:xfrm>
              <a:off x="1336542" y="5477401"/>
              <a:ext cx="1681499" cy="797489"/>
              <a:chOff x="3256386" y="3136900"/>
              <a:chExt cx="5676900" cy="2692399"/>
            </a:xfrm>
          </p:grpSpPr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ABA7AB15-A603-AE42-82F7-B1D65A1EAA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C575A1AD-D772-2247-B977-C4F4551BC1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D9FC4F0-E51C-4C4F-8BFD-26AFB4096C1A}"/>
                </a:ext>
              </a:extLst>
            </p:cNvPr>
            <p:cNvGrpSpPr/>
            <p:nvPr/>
          </p:nvGrpSpPr>
          <p:grpSpPr>
            <a:xfrm>
              <a:off x="1616060" y="5761412"/>
              <a:ext cx="1681499" cy="797489"/>
              <a:chOff x="3256386" y="3136900"/>
              <a:chExt cx="5676900" cy="2692399"/>
            </a:xfrm>
          </p:grpSpPr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DF219A53-73C8-AF4A-AA00-1793E99BFF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8093EA22-C4F1-A245-8D87-4B0E36B341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348BF962-094C-7A40-B42D-7DF63458975D}"/>
                </a:ext>
              </a:extLst>
            </p:cNvPr>
            <p:cNvGrpSpPr/>
            <p:nvPr/>
          </p:nvGrpSpPr>
          <p:grpSpPr>
            <a:xfrm>
              <a:off x="1908520" y="6045423"/>
              <a:ext cx="1681499" cy="797489"/>
              <a:chOff x="3256386" y="3136900"/>
              <a:chExt cx="5676900" cy="2692399"/>
            </a:xfrm>
          </p:grpSpPr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D257EE7C-0EA8-A842-BCDC-05B999E892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F58D7B19-B569-9A46-BD11-788FBAE433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5E968E72-1A9B-4749-ABDA-E4EF52047D3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592664"/>
            <a:ext cx="762000" cy="255202"/>
          </a:xfrm>
          <a:prstGeom prst="rect">
            <a:avLst/>
          </a:prstGeom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85714A-4686-A84D-9FAF-D4C6D9B1B75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686418" y="5177264"/>
            <a:ext cx="3348093" cy="150960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2B462713-7299-8C48-BAE9-1881FC5A9598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b="15122"/>
          <a:stretch/>
        </p:blipFill>
        <p:spPr>
          <a:xfrm>
            <a:off x="10261925" y="3287681"/>
            <a:ext cx="1696928" cy="1800394"/>
          </a:xfrm>
          <a:prstGeom prst="rect">
            <a:avLst/>
          </a:prstGeom>
          <a:effectLst/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2253604-95D8-7640-AC22-ADD50E2C221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231922" y="2583717"/>
            <a:ext cx="4325040" cy="313654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E9DFE1B1-9238-694F-9AD3-AB6A9D251536}"/>
              </a:ext>
            </a:extLst>
          </p:cNvPr>
          <p:cNvSpPr txBox="1"/>
          <p:nvPr/>
        </p:nvSpPr>
        <p:spPr>
          <a:xfrm>
            <a:off x="10041833" y="5046139"/>
            <a:ext cx="2032031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evictions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id="{5D204664-C36B-914E-945A-B099C173BA78}"/>
              </a:ext>
            </a:extLst>
          </p:cNvPr>
          <p:cNvSpPr/>
          <p:nvPr/>
        </p:nvSpPr>
        <p:spPr>
          <a:xfrm>
            <a:off x="1377950" y="5766967"/>
            <a:ext cx="1857082" cy="44333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Graphic 53">
            <a:extLst>
              <a:ext uri="{FF2B5EF4-FFF2-40B4-BE49-F238E27FC236}">
                <a16:creationId xmlns:a16="http://schemas.microsoft.com/office/drawing/2014/main" id="{EC467EF4-DCC7-A445-8BD3-61BB05A35BF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452119" y="5804421"/>
            <a:ext cx="959446" cy="335806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D633B1D4-9A60-6446-9572-D1672F385FD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0860" t="13500" r="20913" b="32741"/>
          <a:stretch/>
        </p:blipFill>
        <p:spPr>
          <a:xfrm flipH="1">
            <a:off x="2828985" y="5874416"/>
            <a:ext cx="406047" cy="314877"/>
          </a:xfrm>
          <a:prstGeom prst="rect">
            <a:avLst/>
          </a:prstGeom>
        </p:spPr>
      </p:pic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43CE75D2-538F-394C-BEBF-4E8A83DD0B5B}"/>
              </a:ext>
            </a:extLst>
          </p:cNvPr>
          <p:cNvCxnSpPr>
            <a:cxnSpLocks/>
          </p:cNvCxnSpPr>
          <p:nvPr/>
        </p:nvCxnSpPr>
        <p:spPr>
          <a:xfrm flipH="1">
            <a:off x="2411565" y="6031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50FAC7C7-2D93-7B41-89D0-C0370C843B3E}"/>
              </a:ext>
            </a:extLst>
          </p:cNvPr>
          <p:cNvSpPr/>
          <p:nvPr/>
        </p:nvSpPr>
        <p:spPr>
          <a:xfrm>
            <a:off x="1377950" y="6274967"/>
            <a:ext cx="1857082" cy="44333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8" name="Graphic 57">
            <a:extLst>
              <a:ext uri="{FF2B5EF4-FFF2-40B4-BE49-F238E27FC236}">
                <a16:creationId xmlns:a16="http://schemas.microsoft.com/office/drawing/2014/main" id="{70F70D31-6237-F345-9658-437B7D3E3FD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452119" y="6312421"/>
            <a:ext cx="959446" cy="335806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CF1C7025-6B1B-104F-8EC3-D3A7967BCFA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0860" t="13500" r="20913" b="32741"/>
          <a:stretch/>
        </p:blipFill>
        <p:spPr>
          <a:xfrm flipH="1">
            <a:off x="2828985" y="6382416"/>
            <a:ext cx="406047" cy="314877"/>
          </a:xfrm>
          <a:prstGeom prst="rect">
            <a:avLst/>
          </a:prstGeom>
        </p:spPr>
      </p:pic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BF41DC91-F39B-7941-BB9E-4AB49F779346}"/>
              </a:ext>
            </a:extLst>
          </p:cNvPr>
          <p:cNvCxnSpPr>
            <a:cxnSpLocks/>
          </p:cNvCxnSpPr>
          <p:nvPr/>
        </p:nvCxnSpPr>
        <p:spPr>
          <a:xfrm flipH="1">
            <a:off x="2411565" y="6539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13F538BE-CF27-EA47-AA86-44D586BA86E6}"/>
              </a:ext>
            </a:extLst>
          </p:cNvPr>
          <p:cNvSpPr txBox="1"/>
          <p:nvPr/>
        </p:nvSpPr>
        <p:spPr>
          <a:xfrm>
            <a:off x="22309" y="5540482"/>
            <a:ext cx="3353482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 ID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race conditions</a:t>
            </a:r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FD5D2805-13FC-3C46-AD1B-173739B5791E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b="15122"/>
          <a:stretch/>
        </p:blipFill>
        <p:spPr>
          <a:xfrm>
            <a:off x="291184" y="4526433"/>
            <a:ext cx="1133650" cy="1202771"/>
          </a:xfrm>
          <a:prstGeom prst="rect">
            <a:avLst/>
          </a:prstGeom>
          <a:effectLst/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880DBAD3-AC1A-6349-8E47-E26F65E2D56C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D228F2DD-54FD-9844-8D43-F9649C107D4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959F97FF-A311-4845-B52A-2C8594B1C730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423631581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AE732AAD-879D-B14B-A817-94967172AC5A}"/>
              </a:ext>
            </a:extLst>
          </p:cNvPr>
          <p:cNvGrpSpPr/>
          <p:nvPr/>
        </p:nvGrpSpPr>
        <p:grpSpPr>
          <a:xfrm>
            <a:off x="1336542" y="5477401"/>
            <a:ext cx="2253477" cy="1365511"/>
            <a:chOff x="1336542" y="5477401"/>
            <a:chExt cx="2253477" cy="1365511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1436384-D151-D74D-8023-C2DFA7B8BED2}"/>
                </a:ext>
              </a:extLst>
            </p:cNvPr>
            <p:cNvGrpSpPr/>
            <p:nvPr/>
          </p:nvGrpSpPr>
          <p:grpSpPr>
            <a:xfrm>
              <a:off x="1336542" y="5477401"/>
              <a:ext cx="1681499" cy="797489"/>
              <a:chOff x="3256386" y="3136900"/>
              <a:chExt cx="5676900" cy="2692399"/>
            </a:xfrm>
          </p:grpSpPr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AACEEA41-1A5A-1C47-89B3-F787DB14E8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352C3500-B7E6-C64B-909B-CB9DD7629B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9FB5C43-351F-9441-9636-510C3E2034B8}"/>
                </a:ext>
              </a:extLst>
            </p:cNvPr>
            <p:cNvGrpSpPr/>
            <p:nvPr/>
          </p:nvGrpSpPr>
          <p:grpSpPr>
            <a:xfrm>
              <a:off x="1616060" y="5761412"/>
              <a:ext cx="1681499" cy="797489"/>
              <a:chOff x="3256386" y="3136900"/>
              <a:chExt cx="5676900" cy="2692399"/>
            </a:xfrm>
          </p:grpSpPr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5C8D8598-197E-D84B-ABD4-E21B1D6FAA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02DFDE96-02F8-E641-9596-A7157AEF54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23A4F739-02FF-E644-B4F3-606EAAA49D15}"/>
                </a:ext>
              </a:extLst>
            </p:cNvPr>
            <p:cNvGrpSpPr/>
            <p:nvPr/>
          </p:nvGrpSpPr>
          <p:grpSpPr>
            <a:xfrm>
              <a:off x="1908520" y="6045423"/>
              <a:ext cx="1681499" cy="797489"/>
              <a:chOff x="3256386" y="3136900"/>
              <a:chExt cx="5676900" cy="2692399"/>
            </a:xfrm>
          </p:grpSpPr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144BF0E4-0A0D-F544-AA7F-EFB61D7F30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93C4CBD8-7E4C-F743-95F1-0507C13CFA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5E968E72-1A9B-4749-ABDA-E4EF52047D3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470016" y="5592664"/>
            <a:ext cx="762000" cy="255202"/>
          </a:xfrm>
          <a:prstGeom prst="rect">
            <a:avLst/>
          </a:prstGeom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85714A-4686-A84D-9FAF-D4C6D9B1B75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686418" y="5177264"/>
            <a:ext cx="3348093" cy="150960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2B462713-7299-8C48-BAE9-1881FC5A9598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b="15122"/>
          <a:stretch/>
        </p:blipFill>
        <p:spPr>
          <a:xfrm>
            <a:off x="10261925" y="3287681"/>
            <a:ext cx="1696928" cy="1800394"/>
          </a:xfrm>
          <a:prstGeom prst="rect">
            <a:avLst/>
          </a:prstGeom>
          <a:effectLst/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2253604-95D8-7640-AC22-ADD50E2C221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231922" y="2583717"/>
            <a:ext cx="4325040" cy="313654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E9DFE1B1-9238-694F-9AD3-AB6A9D251536}"/>
              </a:ext>
            </a:extLst>
          </p:cNvPr>
          <p:cNvSpPr txBox="1"/>
          <p:nvPr/>
        </p:nvSpPr>
        <p:spPr>
          <a:xfrm>
            <a:off x="10041833" y="5046139"/>
            <a:ext cx="2032031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evictions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D9085116-4276-8842-91A0-01EB9811AE4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545632" y="2267705"/>
            <a:ext cx="2032664" cy="865028"/>
          </a:xfrm>
          <a:prstGeom prst="rect">
            <a:avLst/>
          </a:prstGeom>
        </p:spPr>
      </p:pic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7E7504E7-0BC4-AC4C-B14C-DC1695EFBFD3}"/>
              </a:ext>
            </a:extLst>
          </p:cNvPr>
          <p:cNvSpPr/>
          <p:nvPr/>
        </p:nvSpPr>
        <p:spPr>
          <a:xfrm>
            <a:off x="1377950" y="5766967"/>
            <a:ext cx="1857082" cy="44333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Graphic 55">
            <a:extLst>
              <a:ext uri="{FF2B5EF4-FFF2-40B4-BE49-F238E27FC236}">
                <a16:creationId xmlns:a16="http://schemas.microsoft.com/office/drawing/2014/main" id="{E5EB2404-BFA9-964C-BBE9-071D1015D86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452119" y="5804421"/>
            <a:ext cx="959446" cy="335806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D6A71BF5-E7A4-834F-9EE7-8E0C9B9AD51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0860" t="13500" r="20913" b="32741"/>
          <a:stretch/>
        </p:blipFill>
        <p:spPr>
          <a:xfrm flipH="1">
            <a:off x="2828985" y="5874416"/>
            <a:ext cx="406047" cy="314877"/>
          </a:xfrm>
          <a:prstGeom prst="rect">
            <a:avLst/>
          </a:prstGeom>
        </p:spPr>
      </p:pic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F7B21324-1313-DC4C-B651-11CE9B7B2477}"/>
              </a:ext>
            </a:extLst>
          </p:cNvPr>
          <p:cNvCxnSpPr>
            <a:cxnSpLocks/>
          </p:cNvCxnSpPr>
          <p:nvPr/>
        </p:nvCxnSpPr>
        <p:spPr>
          <a:xfrm flipH="1">
            <a:off x="2411565" y="6031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D29DD0CC-20C0-8642-9D56-C3F1CC5B2447}"/>
              </a:ext>
            </a:extLst>
          </p:cNvPr>
          <p:cNvSpPr/>
          <p:nvPr/>
        </p:nvSpPr>
        <p:spPr>
          <a:xfrm>
            <a:off x="1377950" y="6274967"/>
            <a:ext cx="1857082" cy="44333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Graphic 59">
            <a:extLst>
              <a:ext uri="{FF2B5EF4-FFF2-40B4-BE49-F238E27FC236}">
                <a16:creationId xmlns:a16="http://schemas.microsoft.com/office/drawing/2014/main" id="{9375EC7E-92C8-1342-B7C6-F42E7DCD7C7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452119" y="6312421"/>
            <a:ext cx="959446" cy="335806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AF19F880-0D06-3240-9BCF-FFB0BDC7F75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0860" t="13500" r="20913" b="32741"/>
          <a:stretch/>
        </p:blipFill>
        <p:spPr>
          <a:xfrm flipH="1">
            <a:off x="2828985" y="6382416"/>
            <a:ext cx="406047" cy="314877"/>
          </a:xfrm>
          <a:prstGeom prst="rect">
            <a:avLst/>
          </a:prstGeom>
        </p:spPr>
      </p:pic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ED90B2E0-20C1-F84B-ABF0-17EA5FB9EBE9}"/>
              </a:ext>
            </a:extLst>
          </p:cNvPr>
          <p:cNvCxnSpPr>
            <a:cxnSpLocks/>
          </p:cNvCxnSpPr>
          <p:nvPr/>
        </p:nvCxnSpPr>
        <p:spPr>
          <a:xfrm flipH="1">
            <a:off x="2411565" y="6539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13F538BE-CF27-EA47-AA86-44D586BA86E6}"/>
              </a:ext>
            </a:extLst>
          </p:cNvPr>
          <p:cNvSpPr txBox="1"/>
          <p:nvPr/>
        </p:nvSpPr>
        <p:spPr>
          <a:xfrm>
            <a:off x="22309" y="5540482"/>
            <a:ext cx="3353482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 ID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race conditions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D1D6014-996A-454A-B169-BDCE80431B54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8C08C71D-6EB0-9248-A5C1-053DD879A9C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B507C6C0-26AD-774F-9CED-E91C86C88661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5703709B-29D0-4E4D-9E6A-ED94AEE1A390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b="15122"/>
          <a:stretch/>
        </p:blipFill>
        <p:spPr>
          <a:xfrm>
            <a:off x="291184" y="4526433"/>
            <a:ext cx="1133650" cy="120277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92668362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4505199D-9667-6642-BAF0-B9FF93B6FE09}"/>
              </a:ext>
            </a:extLst>
          </p:cNvPr>
          <p:cNvGrpSpPr/>
          <p:nvPr/>
        </p:nvGrpSpPr>
        <p:grpSpPr>
          <a:xfrm>
            <a:off x="1336542" y="5477401"/>
            <a:ext cx="2253477" cy="1365511"/>
            <a:chOff x="1336542" y="5477401"/>
            <a:chExt cx="2253477" cy="1365511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18EBBC6E-0A98-6240-94D7-26C70104D258}"/>
                </a:ext>
              </a:extLst>
            </p:cNvPr>
            <p:cNvGrpSpPr/>
            <p:nvPr/>
          </p:nvGrpSpPr>
          <p:grpSpPr>
            <a:xfrm>
              <a:off x="1336542" y="5477401"/>
              <a:ext cx="1681499" cy="797489"/>
              <a:chOff x="3256386" y="3136900"/>
              <a:chExt cx="5676900" cy="2692399"/>
            </a:xfrm>
          </p:grpSpPr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636911A0-A2DB-2849-8CE6-8CC608E8AC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75637C3E-7518-6A4E-8CD8-02BFF1CB8F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75162104-0791-7142-9CE4-BD8D573DEF28}"/>
                </a:ext>
              </a:extLst>
            </p:cNvPr>
            <p:cNvGrpSpPr/>
            <p:nvPr/>
          </p:nvGrpSpPr>
          <p:grpSpPr>
            <a:xfrm>
              <a:off x="1616060" y="5761412"/>
              <a:ext cx="1681499" cy="797489"/>
              <a:chOff x="3256386" y="3136900"/>
              <a:chExt cx="5676900" cy="2692399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14AB4EC0-51CC-DC4C-966A-F32E0DD4E1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68E9B13F-5861-BE47-B9FE-0CB5FF91ED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3C13796B-960E-224F-91F8-7D338CFEF008}"/>
                </a:ext>
              </a:extLst>
            </p:cNvPr>
            <p:cNvGrpSpPr/>
            <p:nvPr/>
          </p:nvGrpSpPr>
          <p:grpSpPr>
            <a:xfrm>
              <a:off x="1908520" y="6045423"/>
              <a:ext cx="1681499" cy="797489"/>
              <a:chOff x="3256386" y="3136900"/>
              <a:chExt cx="5676900" cy="2692399"/>
            </a:xfrm>
          </p:grpSpPr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39A1B203-15F7-334D-9C0D-EB68291A47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5EBCAC9C-AD1D-4247-BC2D-7B3503278C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</p:grp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CCDC399E-B0D7-4F4F-BE91-BC69C8922586}"/>
              </a:ext>
            </a:extLst>
          </p:cNvPr>
          <p:cNvSpPr/>
          <p:nvPr/>
        </p:nvSpPr>
        <p:spPr>
          <a:xfrm>
            <a:off x="1377950" y="5766967"/>
            <a:ext cx="1857082" cy="44333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7" name="Graphic 56">
            <a:extLst>
              <a:ext uri="{FF2B5EF4-FFF2-40B4-BE49-F238E27FC236}">
                <a16:creationId xmlns:a16="http://schemas.microsoft.com/office/drawing/2014/main" id="{90C4F916-2154-6C4A-BD8A-65674AFA0C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52119" y="5804421"/>
            <a:ext cx="959446" cy="335806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593C2DCD-52A5-A845-9A22-5BE73E4A63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0860" t="13500" r="20913" b="32741"/>
          <a:stretch/>
        </p:blipFill>
        <p:spPr>
          <a:xfrm flipH="1">
            <a:off x="2828985" y="5874416"/>
            <a:ext cx="406047" cy="314877"/>
          </a:xfrm>
          <a:prstGeom prst="rect">
            <a:avLst/>
          </a:prstGeom>
        </p:spPr>
      </p:pic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735ABA36-5999-B448-BB37-D5619B777EE9}"/>
              </a:ext>
            </a:extLst>
          </p:cNvPr>
          <p:cNvCxnSpPr>
            <a:cxnSpLocks/>
          </p:cNvCxnSpPr>
          <p:nvPr/>
        </p:nvCxnSpPr>
        <p:spPr>
          <a:xfrm flipH="1">
            <a:off x="2411565" y="6031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id="{A0FF07D2-4FB1-D843-A897-27E5615FEE91}"/>
              </a:ext>
            </a:extLst>
          </p:cNvPr>
          <p:cNvSpPr/>
          <p:nvPr/>
        </p:nvSpPr>
        <p:spPr>
          <a:xfrm>
            <a:off x="1377950" y="6274967"/>
            <a:ext cx="1857082" cy="44333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Graphic 60">
            <a:extLst>
              <a:ext uri="{FF2B5EF4-FFF2-40B4-BE49-F238E27FC236}">
                <a16:creationId xmlns:a16="http://schemas.microsoft.com/office/drawing/2014/main" id="{8A96AB89-674C-594D-AB0C-543724BD18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52119" y="6312421"/>
            <a:ext cx="959446" cy="335806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C61068C1-2A49-0240-B74B-D7ACDC671BA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0860" t="13500" r="20913" b="32741"/>
          <a:stretch/>
        </p:blipFill>
        <p:spPr>
          <a:xfrm flipH="1">
            <a:off x="2828985" y="6382416"/>
            <a:ext cx="406047" cy="314877"/>
          </a:xfrm>
          <a:prstGeom prst="rect">
            <a:avLst/>
          </a:prstGeom>
        </p:spPr>
      </p:pic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75145B8F-BFA5-1149-AFC6-9E57FC860B50}"/>
              </a:ext>
            </a:extLst>
          </p:cNvPr>
          <p:cNvCxnSpPr>
            <a:cxnSpLocks/>
          </p:cNvCxnSpPr>
          <p:nvPr/>
        </p:nvCxnSpPr>
        <p:spPr>
          <a:xfrm flipH="1">
            <a:off x="2411565" y="6539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5E968E72-1A9B-4749-ABDA-E4EF52047D33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470016" y="5592664"/>
            <a:ext cx="762000" cy="255202"/>
          </a:xfrm>
          <a:prstGeom prst="rect">
            <a:avLst/>
          </a:prstGeom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85714A-4686-A84D-9FAF-D4C6D9B1B75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686418" y="5177264"/>
            <a:ext cx="3348093" cy="150960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2B462713-7299-8C48-BAE9-1881FC5A9598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15122"/>
          <a:stretch/>
        </p:blipFill>
        <p:spPr>
          <a:xfrm>
            <a:off x="10261925" y="3287681"/>
            <a:ext cx="1696928" cy="1800394"/>
          </a:xfrm>
          <a:prstGeom prst="rect">
            <a:avLst/>
          </a:prstGeom>
          <a:effectLst/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2253604-95D8-7640-AC22-ADD50E2C221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231922" y="2583717"/>
            <a:ext cx="4325040" cy="313654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E9DFE1B1-9238-694F-9AD3-AB6A9D251536}"/>
              </a:ext>
            </a:extLst>
          </p:cNvPr>
          <p:cNvSpPr txBox="1"/>
          <p:nvPr/>
        </p:nvSpPr>
        <p:spPr>
          <a:xfrm>
            <a:off x="10041833" y="5046139"/>
            <a:ext cx="2032031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evictions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3F538BE-CF27-EA47-AA86-44D586BA86E6}"/>
              </a:ext>
            </a:extLst>
          </p:cNvPr>
          <p:cNvSpPr txBox="1"/>
          <p:nvPr/>
        </p:nvSpPr>
        <p:spPr>
          <a:xfrm>
            <a:off x="22309" y="5540482"/>
            <a:ext cx="3353482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 ID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race conditions</a:t>
            </a: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95DBE927-8308-F949-9321-0DFAC4490537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15122"/>
          <a:stretch/>
        </p:blipFill>
        <p:spPr>
          <a:xfrm>
            <a:off x="291184" y="4526433"/>
            <a:ext cx="1133650" cy="1202771"/>
          </a:xfrm>
          <a:prstGeom prst="rect">
            <a:avLst/>
          </a:prstGeom>
          <a:effectLst/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9085116-4276-8842-91A0-01EB9811AE4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545632" y="2267705"/>
            <a:ext cx="2032664" cy="86502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504697FD-6668-7743-8B39-FAA180EF5989}"/>
              </a:ext>
            </a:extLst>
          </p:cNvPr>
          <p:cNvSpPr txBox="1"/>
          <p:nvPr/>
        </p:nvSpPr>
        <p:spPr>
          <a:xfrm>
            <a:off x="1155178" y="3535350"/>
            <a:ext cx="2702278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Stale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CSRF tokens</a:t>
            </a: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B6810A2E-D124-AA4B-B782-99F2FDF6175D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15122"/>
          <a:stretch/>
        </p:blipFill>
        <p:spPr>
          <a:xfrm>
            <a:off x="2865316" y="3141224"/>
            <a:ext cx="1160279" cy="1231024"/>
          </a:xfrm>
          <a:prstGeom prst="rect">
            <a:avLst/>
          </a:prstGeom>
          <a:effectLst/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CFB0C04E-4C29-FA48-B87F-F0E86D87619C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A3E799FF-AEEF-9544-8354-47A34A3C005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DC27C12F-C19D-494F-B1B2-BACB30DB9F23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298445971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8000"/>
          </a:blip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B896DB3-7A30-9646-AE39-FB1D7F7F29D0}"/>
              </a:ext>
            </a:extLst>
          </p:cNvPr>
          <p:cNvGrpSpPr/>
          <p:nvPr/>
        </p:nvGrpSpPr>
        <p:grpSpPr>
          <a:xfrm>
            <a:off x="2674336" y="2638993"/>
            <a:ext cx="1834282" cy="869950"/>
            <a:chOff x="3256386" y="3136900"/>
            <a:chExt cx="5676900" cy="269239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3DABC88-5F4B-204F-B136-5A6C5E35E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DBB32FD-DBAC-6743-BC37-2506A6856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C3AF038-24E0-7F4B-AF8D-8806B2C27133}"/>
              </a:ext>
            </a:extLst>
          </p:cNvPr>
          <p:cNvGrpSpPr/>
          <p:nvPr/>
        </p:nvGrpSpPr>
        <p:grpSpPr>
          <a:xfrm>
            <a:off x="4508618" y="2638993"/>
            <a:ext cx="1834282" cy="869950"/>
            <a:chOff x="3256386" y="3136900"/>
            <a:chExt cx="5676900" cy="269239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F78F932-54A3-9448-B795-ADB334414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7C18C77-B3EC-304E-8371-21F3A7345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0717D0-A745-8741-B642-52E5083FD730}"/>
              </a:ext>
            </a:extLst>
          </p:cNvPr>
          <p:cNvGrpSpPr/>
          <p:nvPr/>
        </p:nvGrpSpPr>
        <p:grpSpPr>
          <a:xfrm>
            <a:off x="6342900" y="2638993"/>
            <a:ext cx="1834282" cy="869950"/>
            <a:chOff x="3256386" y="3136900"/>
            <a:chExt cx="5676900" cy="269239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20D38CE-2288-1347-865C-CC3E06470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A9A96CC-E769-5241-AEBF-8A9B580E5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93C981C-9115-AE4D-B4CD-23E8D58981F4}"/>
              </a:ext>
            </a:extLst>
          </p:cNvPr>
          <p:cNvGrpSpPr/>
          <p:nvPr/>
        </p:nvGrpSpPr>
        <p:grpSpPr>
          <a:xfrm>
            <a:off x="8177182" y="2638993"/>
            <a:ext cx="1834282" cy="869950"/>
            <a:chOff x="3256386" y="3136900"/>
            <a:chExt cx="5676900" cy="269239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284BD6A-76BA-8248-B5BF-27D02663A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BDFCFFA-AE6C-924A-BDEE-63DA43320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82BF48B-6EFC-1649-A3DA-D565FF1977AA}"/>
              </a:ext>
            </a:extLst>
          </p:cNvPr>
          <p:cNvGrpSpPr/>
          <p:nvPr/>
        </p:nvGrpSpPr>
        <p:grpSpPr>
          <a:xfrm>
            <a:off x="2674336" y="3468498"/>
            <a:ext cx="1834282" cy="869950"/>
            <a:chOff x="3256386" y="3136900"/>
            <a:chExt cx="5676900" cy="2692399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8669800-B1DA-9C45-9412-D13B27BE0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A1545EE-D70F-5544-B31B-6A0EBF083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CED7AFE-E9F4-C746-9672-B51B353D8F92}"/>
              </a:ext>
            </a:extLst>
          </p:cNvPr>
          <p:cNvGrpSpPr/>
          <p:nvPr/>
        </p:nvGrpSpPr>
        <p:grpSpPr>
          <a:xfrm>
            <a:off x="4508618" y="3468498"/>
            <a:ext cx="1834282" cy="869950"/>
            <a:chOff x="3256386" y="3136900"/>
            <a:chExt cx="5676900" cy="2692399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AD4CDC8-5612-2B41-8679-82CA0EAB0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CB548B4-29E0-6541-8174-D69B4C4C5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107DEBB-23B2-3349-B4E2-AB62B28A800B}"/>
              </a:ext>
            </a:extLst>
          </p:cNvPr>
          <p:cNvGrpSpPr/>
          <p:nvPr/>
        </p:nvGrpSpPr>
        <p:grpSpPr>
          <a:xfrm>
            <a:off x="6342900" y="3468498"/>
            <a:ext cx="1834282" cy="869950"/>
            <a:chOff x="3256386" y="3136900"/>
            <a:chExt cx="5676900" cy="2692399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94A6939-C420-3F4A-BB00-21DDEA1F8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2EF7EAC-1FDF-6D49-B309-BE71215AB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B8AF06B-B734-0741-88C3-7C1ADCB79DDE}"/>
              </a:ext>
            </a:extLst>
          </p:cNvPr>
          <p:cNvGrpSpPr/>
          <p:nvPr/>
        </p:nvGrpSpPr>
        <p:grpSpPr>
          <a:xfrm>
            <a:off x="8177182" y="3468498"/>
            <a:ext cx="1834282" cy="869950"/>
            <a:chOff x="3256386" y="3136900"/>
            <a:chExt cx="5676900" cy="2692399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52571D3-8AF3-C940-A467-2AA94EA64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EA5E9E-43C5-1541-91A5-4390D3914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7892CFA-3A9C-8945-8C25-F6538D32D119}"/>
              </a:ext>
            </a:extLst>
          </p:cNvPr>
          <p:cNvGrpSpPr/>
          <p:nvPr/>
        </p:nvGrpSpPr>
        <p:grpSpPr>
          <a:xfrm>
            <a:off x="2674336" y="4291653"/>
            <a:ext cx="1834282" cy="869950"/>
            <a:chOff x="3256386" y="3136900"/>
            <a:chExt cx="5676900" cy="2692399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B6B7892-AC81-1E40-80A1-FCB8BD5F8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3671B650-EEC1-824C-9441-2FF0091EC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7667A5-5207-B941-934D-D7C164B6888E}"/>
              </a:ext>
            </a:extLst>
          </p:cNvPr>
          <p:cNvGrpSpPr/>
          <p:nvPr/>
        </p:nvGrpSpPr>
        <p:grpSpPr>
          <a:xfrm>
            <a:off x="4508618" y="4291653"/>
            <a:ext cx="1834282" cy="869950"/>
            <a:chOff x="3256386" y="3136900"/>
            <a:chExt cx="5676900" cy="2692399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853A58C-EAAF-4A49-8BFD-E8789D6EB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2FF1751-E3FF-4D46-8399-76876B9C6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D1EAA09-D473-B848-8BD2-8B730678C7B0}"/>
              </a:ext>
            </a:extLst>
          </p:cNvPr>
          <p:cNvGrpSpPr/>
          <p:nvPr/>
        </p:nvGrpSpPr>
        <p:grpSpPr>
          <a:xfrm>
            <a:off x="6342900" y="4291653"/>
            <a:ext cx="1834282" cy="869950"/>
            <a:chOff x="3256386" y="3136900"/>
            <a:chExt cx="5676900" cy="2692399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F7DF7CD7-9AB3-FE42-A299-E18A15C3A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A708EAE-14FD-894E-8ED2-D05F7B9DE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0453048-CAD4-3041-9743-F12B56FC2E38}"/>
              </a:ext>
            </a:extLst>
          </p:cNvPr>
          <p:cNvGrpSpPr/>
          <p:nvPr/>
        </p:nvGrpSpPr>
        <p:grpSpPr>
          <a:xfrm>
            <a:off x="8177182" y="4291653"/>
            <a:ext cx="1834282" cy="869950"/>
            <a:chOff x="3256386" y="3136900"/>
            <a:chExt cx="5676900" cy="2692399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77C00896-55A4-3A4A-B70B-36C532153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DE414D7E-72B1-954D-A1F1-57C3F5430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9304AF9-07DA-034A-A481-7D7F3AD6D4D9}"/>
              </a:ext>
            </a:extLst>
          </p:cNvPr>
          <p:cNvGrpSpPr/>
          <p:nvPr/>
        </p:nvGrpSpPr>
        <p:grpSpPr>
          <a:xfrm>
            <a:off x="2674336" y="5121158"/>
            <a:ext cx="1834282" cy="869950"/>
            <a:chOff x="3256386" y="3136900"/>
            <a:chExt cx="5676900" cy="2692399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8DD4A3AA-2654-CB46-BAFD-703BE5BBD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1B7E916E-E2C7-7640-9CB2-756387F02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CDD8DD7-8EDE-4149-8D83-B9B22E6CEBE2}"/>
              </a:ext>
            </a:extLst>
          </p:cNvPr>
          <p:cNvGrpSpPr/>
          <p:nvPr/>
        </p:nvGrpSpPr>
        <p:grpSpPr>
          <a:xfrm>
            <a:off x="4508618" y="5121158"/>
            <a:ext cx="1834282" cy="869950"/>
            <a:chOff x="3256386" y="3136900"/>
            <a:chExt cx="5676900" cy="2692399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17C2E68F-2AF6-384C-8438-1BD688DBE5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20663B58-3673-BE41-8A7F-5781A22D2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28B3DC3-186B-5249-B824-F5DF2C6712EB}"/>
              </a:ext>
            </a:extLst>
          </p:cNvPr>
          <p:cNvGrpSpPr/>
          <p:nvPr/>
        </p:nvGrpSpPr>
        <p:grpSpPr>
          <a:xfrm>
            <a:off x="6342900" y="5121158"/>
            <a:ext cx="1834282" cy="869950"/>
            <a:chOff x="3256386" y="3136900"/>
            <a:chExt cx="5676900" cy="2692399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7A4B602B-720E-6D4B-9FD8-C5105430A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703EC999-E02C-3546-A988-64C296A19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37E52F-3BCA-9B43-8ABD-48C494A17421}"/>
              </a:ext>
            </a:extLst>
          </p:cNvPr>
          <p:cNvGrpSpPr/>
          <p:nvPr/>
        </p:nvGrpSpPr>
        <p:grpSpPr>
          <a:xfrm>
            <a:off x="8177182" y="5121158"/>
            <a:ext cx="1834282" cy="869950"/>
            <a:chOff x="3256386" y="3136900"/>
            <a:chExt cx="5676900" cy="2692399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123EEDE8-D123-4E4E-88D6-56492A2A3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9700D4F1-3E65-6A42-B9E2-6A4EB0B5F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64D0109B-85C9-8446-BDC5-BAF51759F63E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961DC062-5A09-0444-B0C9-109CA97E20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64E3415A-DB77-894B-A9E0-4156F7131DF4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76210865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8000"/>
          </a:blip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C3AF038-24E0-7F4B-AF8D-8806B2C27133}"/>
              </a:ext>
            </a:extLst>
          </p:cNvPr>
          <p:cNvGrpSpPr/>
          <p:nvPr/>
        </p:nvGrpSpPr>
        <p:grpSpPr>
          <a:xfrm>
            <a:off x="4508618" y="2638993"/>
            <a:ext cx="1834282" cy="869950"/>
            <a:chOff x="3256386" y="3136900"/>
            <a:chExt cx="5676900" cy="269239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F78F932-54A3-9448-B795-ADB334414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7C18C77-B3EC-304E-8371-21F3A7345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0717D0-A745-8741-B642-52E5083FD730}"/>
              </a:ext>
            </a:extLst>
          </p:cNvPr>
          <p:cNvGrpSpPr/>
          <p:nvPr/>
        </p:nvGrpSpPr>
        <p:grpSpPr>
          <a:xfrm>
            <a:off x="6342900" y="2638993"/>
            <a:ext cx="1834282" cy="869950"/>
            <a:chOff x="3256386" y="3136900"/>
            <a:chExt cx="5676900" cy="269239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20D38CE-2288-1347-865C-CC3E06470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A9A96CC-E769-5241-AEBF-8A9B580E5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93C981C-9115-AE4D-B4CD-23E8D58981F4}"/>
              </a:ext>
            </a:extLst>
          </p:cNvPr>
          <p:cNvGrpSpPr/>
          <p:nvPr/>
        </p:nvGrpSpPr>
        <p:grpSpPr>
          <a:xfrm>
            <a:off x="8177182" y="2638993"/>
            <a:ext cx="1834282" cy="869950"/>
            <a:chOff x="3256386" y="3136900"/>
            <a:chExt cx="5676900" cy="269239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284BD6A-76BA-8248-B5BF-27D02663A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BDFCFFA-AE6C-924A-BDEE-63DA43320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82BF48B-6EFC-1649-A3DA-D565FF1977AA}"/>
              </a:ext>
            </a:extLst>
          </p:cNvPr>
          <p:cNvGrpSpPr/>
          <p:nvPr/>
        </p:nvGrpSpPr>
        <p:grpSpPr>
          <a:xfrm>
            <a:off x="2674336" y="3468498"/>
            <a:ext cx="1834282" cy="869950"/>
            <a:chOff x="3256386" y="3136900"/>
            <a:chExt cx="5676900" cy="2692399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8669800-B1DA-9C45-9412-D13B27BE0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A1545EE-D70F-5544-B31B-6A0EBF083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CED7AFE-E9F4-C746-9672-B51B353D8F92}"/>
              </a:ext>
            </a:extLst>
          </p:cNvPr>
          <p:cNvGrpSpPr/>
          <p:nvPr/>
        </p:nvGrpSpPr>
        <p:grpSpPr>
          <a:xfrm>
            <a:off x="4508618" y="3468498"/>
            <a:ext cx="1834282" cy="869950"/>
            <a:chOff x="3256386" y="3136900"/>
            <a:chExt cx="5676900" cy="2692399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AD4CDC8-5612-2B41-8679-82CA0EAB0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CB548B4-29E0-6541-8174-D69B4C4C5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107DEBB-23B2-3349-B4E2-AB62B28A800B}"/>
              </a:ext>
            </a:extLst>
          </p:cNvPr>
          <p:cNvGrpSpPr/>
          <p:nvPr/>
        </p:nvGrpSpPr>
        <p:grpSpPr>
          <a:xfrm>
            <a:off x="6342900" y="3468498"/>
            <a:ext cx="1834282" cy="869950"/>
            <a:chOff x="3256386" y="3136900"/>
            <a:chExt cx="5676900" cy="2692399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94A6939-C420-3F4A-BB00-21DDEA1F8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2EF7EAC-1FDF-6D49-B309-BE71215AB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B8AF06B-B734-0741-88C3-7C1ADCB79DDE}"/>
              </a:ext>
            </a:extLst>
          </p:cNvPr>
          <p:cNvGrpSpPr/>
          <p:nvPr/>
        </p:nvGrpSpPr>
        <p:grpSpPr>
          <a:xfrm>
            <a:off x="8177182" y="3468498"/>
            <a:ext cx="1834282" cy="869950"/>
            <a:chOff x="3256386" y="3136900"/>
            <a:chExt cx="5676900" cy="2692399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52571D3-8AF3-C940-A467-2AA94EA64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EA5E9E-43C5-1541-91A5-4390D3914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7892CFA-3A9C-8945-8C25-F6538D32D119}"/>
              </a:ext>
            </a:extLst>
          </p:cNvPr>
          <p:cNvGrpSpPr/>
          <p:nvPr/>
        </p:nvGrpSpPr>
        <p:grpSpPr>
          <a:xfrm>
            <a:off x="2674336" y="4291653"/>
            <a:ext cx="1834282" cy="869950"/>
            <a:chOff x="3256386" y="3136900"/>
            <a:chExt cx="5676900" cy="2692399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B6B7892-AC81-1E40-80A1-FCB8BD5F8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3671B650-EEC1-824C-9441-2FF0091EC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7667A5-5207-B941-934D-D7C164B6888E}"/>
              </a:ext>
            </a:extLst>
          </p:cNvPr>
          <p:cNvGrpSpPr/>
          <p:nvPr/>
        </p:nvGrpSpPr>
        <p:grpSpPr>
          <a:xfrm>
            <a:off x="4508618" y="4291653"/>
            <a:ext cx="1834282" cy="869950"/>
            <a:chOff x="3256386" y="3136900"/>
            <a:chExt cx="5676900" cy="2692399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853A58C-EAAF-4A49-8BFD-E8789D6EB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2FF1751-E3FF-4D46-8399-76876B9C6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D1EAA09-D473-B848-8BD2-8B730678C7B0}"/>
              </a:ext>
            </a:extLst>
          </p:cNvPr>
          <p:cNvGrpSpPr/>
          <p:nvPr/>
        </p:nvGrpSpPr>
        <p:grpSpPr>
          <a:xfrm>
            <a:off x="6342900" y="4291653"/>
            <a:ext cx="1834282" cy="869950"/>
            <a:chOff x="3256386" y="3136900"/>
            <a:chExt cx="5676900" cy="2692399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F7DF7CD7-9AB3-FE42-A299-E18A15C3A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A708EAE-14FD-894E-8ED2-D05F7B9DE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0453048-CAD4-3041-9743-F12B56FC2E38}"/>
              </a:ext>
            </a:extLst>
          </p:cNvPr>
          <p:cNvGrpSpPr/>
          <p:nvPr/>
        </p:nvGrpSpPr>
        <p:grpSpPr>
          <a:xfrm>
            <a:off x="8177182" y="4291653"/>
            <a:ext cx="1834282" cy="869950"/>
            <a:chOff x="3256386" y="3136900"/>
            <a:chExt cx="5676900" cy="2692399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77C00896-55A4-3A4A-B70B-36C532153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DE414D7E-72B1-954D-A1F1-57C3F5430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9304AF9-07DA-034A-A481-7D7F3AD6D4D9}"/>
              </a:ext>
            </a:extLst>
          </p:cNvPr>
          <p:cNvGrpSpPr/>
          <p:nvPr/>
        </p:nvGrpSpPr>
        <p:grpSpPr>
          <a:xfrm>
            <a:off x="2674336" y="5121158"/>
            <a:ext cx="1834282" cy="869950"/>
            <a:chOff x="3256386" y="3136900"/>
            <a:chExt cx="5676900" cy="2692399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8DD4A3AA-2654-CB46-BAFD-703BE5BBD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1B7E916E-E2C7-7640-9CB2-756387F02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CDD8DD7-8EDE-4149-8D83-B9B22E6CEBE2}"/>
              </a:ext>
            </a:extLst>
          </p:cNvPr>
          <p:cNvGrpSpPr/>
          <p:nvPr/>
        </p:nvGrpSpPr>
        <p:grpSpPr>
          <a:xfrm>
            <a:off x="4508618" y="5121158"/>
            <a:ext cx="1834282" cy="869950"/>
            <a:chOff x="3256386" y="3136900"/>
            <a:chExt cx="5676900" cy="2692399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17C2E68F-2AF6-384C-8438-1BD688DBE5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20663B58-3673-BE41-8A7F-5781A22D2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28B3DC3-186B-5249-B824-F5DF2C6712EB}"/>
              </a:ext>
            </a:extLst>
          </p:cNvPr>
          <p:cNvGrpSpPr/>
          <p:nvPr/>
        </p:nvGrpSpPr>
        <p:grpSpPr>
          <a:xfrm>
            <a:off x="6342900" y="5121158"/>
            <a:ext cx="1834282" cy="869950"/>
            <a:chOff x="3256386" y="3136900"/>
            <a:chExt cx="5676900" cy="2692399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7A4B602B-720E-6D4B-9FD8-C5105430A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703EC999-E02C-3546-A988-64C296A19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37E52F-3BCA-9B43-8ABD-48C494A17421}"/>
              </a:ext>
            </a:extLst>
          </p:cNvPr>
          <p:cNvGrpSpPr/>
          <p:nvPr/>
        </p:nvGrpSpPr>
        <p:grpSpPr>
          <a:xfrm>
            <a:off x="8177182" y="5121158"/>
            <a:ext cx="1834282" cy="869950"/>
            <a:chOff x="3256386" y="3136900"/>
            <a:chExt cx="5676900" cy="2692399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123EEDE8-D123-4E4E-88D6-56492A2A3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9700D4F1-3E65-6A42-B9E2-6A4EB0B5F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93DABC88-5F4B-204F-B136-5A6C5E35E2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4336" y="2683516"/>
            <a:ext cx="3677626" cy="165493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14D5EF0C-20C8-5F49-BEDD-D0C7A43CE2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3488454" y="3237390"/>
            <a:ext cx="1474794" cy="477006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7482AAAD-BB37-C749-A93E-1A0996F60D42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C72D5F7E-D09E-1F4D-93EC-DA97EDF427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56C9C39E-1283-1C4C-8460-F101E0C479A1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0083737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8000"/>
          </a:blip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C3AF038-24E0-7F4B-AF8D-8806B2C27133}"/>
              </a:ext>
            </a:extLst>
          </p:cNvPr>
          <p:cNvGrpSpPr/>
          <p:nvPr/>
        </p:nvGrpSpPr>
        <p:grpSpPr>
          <a:xfrm>
            <a:off x="4508618" y="2638993"/>
            <a:ext cx="1834282" cy="869950"/>
            <a:chOff x="3256386" y="3136900"/>
            <a:chExt cx="5676900" cy="269239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F78F932-54A3-9448-B795-ADB334414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7C18C77-B3EC-304E-8371-21F3A7345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0717D0-A745-8741-B642-52E5083FD730}"/>
              </a:ext>
            </a:extLst>
          </p:cNvPr>
          <p:cNvGrpSpPr/>
          <p:nvPr/>
        </p:nvGrpSpPr>
        <p:grpSpPr>
          <a:xfrm>
            <a:off x="6342900" y="2638993"/>
            <a:ext cx="1834282" cy="869950"/>
            <a:chOff x="3256386" y="3136900"/>
            <a:chExt cx="5676900" cy="269239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20D38CE-2288-1347-865C-CC3E06470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A9A96CC-E769-5241-AEBF-8A9B580E5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93C981C-9115-AE4D-B4CD-23E8D58981F4}"/>
              </a:ext>
            </a:extLst>
          </p:cNvPr>
          <p:cNvGrpSpPr/>
          <p:nvPr/>
        </p:nvGrpSpPr>
        <p:grpSpPr>
          <a:xfrm>
            <a:off x="8177182" y="2638993"/>
            <a:ext cx="1834282" cy="869950"/>
            <a:chOff x="3256386" y="3136900"/>
            <a:chExt cx="5676900" cy="269239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284BD6A-76BA-8248-B5BF-27D02663A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BDFCFFA-AE6C-924A-BDEE-63DA43320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82BF48B-6EFC-1649-A3DA-D565FF1977AA}"/>
              </a:ext>
            </a:extLst>
          </p:cNvPr>
          <p:cNvGrpSpPr/>
          <p:nvPr/>
        </p:nvGrpSpPr>
        <p:grpSpPr>
          <a:xfrm>
            <a:off x="2674336" y="3468498"/>
            <a:ext cx="1834282" cy="869950"/>
            <a:chOff x="3256386" y="3136900"/>
            <a:chExt cx="5676900" cy="2692399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8669800-B1DA-9C45-9412-D13B27BE0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A1545EE-D70F-5544-B31B-6A0EBF083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CED7AFE-E9F4-C746-9672-B51B353D8F92}"/>
              </a:ext>
            </a:extLst>
          </p:cNvPr>
          <p:cNvGrpSpPr/>
          <p:nvPr/>
        </p:nvGrpSpPr>
        <p:grpSpPr>
          <a:xfrm>
            <a:off x="4508618" y="3468498"/>
            <a:ext cx="1834282" cy="869950"/>
            <a:chOff x="3256386" y="3136900"/>
            <a:chExt cx="5676900" cy="2692399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AD4CDC8-5612-2B41-8679-82CA0EAB0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CB548B4-29E0-6541-8174-D69B4C4C5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107DEBB-23B2-3349-B4E2-AB62B28A800B}"/>
              </a:ext>
            </a:extLst>
          </p:cNvPr>
          <p:cNvGrpSpPr/>
          <p:nvPr/>
        </p:nvGrpSpPr>
        <p:grpSpPr>
          <a:xfrm>
            <a:off x="6342900" y="3468498"/>
            <a:ext cx="1834282" cy="869950"/>
            <a:chOff x="3256386" y="3136900"/>
            <a:chExt cx="5676900" cy="2692399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94A6939-C420-3F4A-BB00-21DDEA1F8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2EF7EAC-1FDF-6D49-B309-BE71215AB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B8AF06B-B734-0741-88C3-7C1ADCB79DDE}"/>
              </a:ext>
            </a:extLst>
          </p:cNvPr>
          <p:cNvGrpSpPr/>
          <p:nvPr/>
        </p:nvGrpSpPr>
        <p:grpSpPr>
          <a:xfrm>
            <a:off x="8177182" y="3468498"/>
            <a:ext cx="1834282" cy="869950"/>
            <a:chOff x="3256386" y="3136900"/>
            <a:chExt cx="5676900" cy="2692399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52571D3-8AF3-C940-A467-2AA94EA64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EA5E9E-43C5-1541-91A5-4390D3914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7892CFA-3A9C-8945-8C25-F6538D32D119}"/>
              </a:ext>
            </a:extLst>
          </p:cNvPr>
          <p:cNvGrpSpPr/>
          <p:nvPr/>
        </p:nvGrpSpPr>
        <p:grpSpPr>
          <a:xfrm>
            <a:off x="2674336" y="4291653"/>
            <a:ext cx="1834282" cy="869950"/>
            <a:chOff x="3256386" y="3136900"/>
            <a:chExt cx="5676900" cy="2692399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B6B7892-AC81-1E40-80A1-FCB8BD5F8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3671B650-EEC1-824C-9441-2FF0091EC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7667A5-5207-B941-934D-D7C164B6888E}"/>
              </a:ext>
            </a:extLst>
          </p:cNvPr>
          <p:cNvGrpSpPr/>
          <p:nvPr/>
        </p:nvGrpSpPr>
        <p:grpSpPr>
          <a:xfrm>
            <a:off x="4508618" y="4291653"/>
            <a:ext cx="1834282" cy="869950"/>
            <a:chOff x="3256386" y="3136900"/>
            <a:chExt cx="5676900" cy="2692399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853A58C-EAAF-4A49-8BFD-E8789D6EB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2FF1751-E3FF-4D46-8399-76876B9C6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D1EAA09-D473-B848-8BD2-8B730678C7B0}"/>
              </a:ext>
            </a:extLst>
          </p:cNvPr>
          <p:cNvGrpSpPr/>
          <p:nvPr/>
        </p:nvGrpSpPr>
        <p:grpSpPr>
          <a:xfrm>
            <a:off x="6342900" y="4291653"/>
            <a:ext cx="1834282" cy="869950"/>
            <a:chOff x="3256386" y="3136900"/>
            <a:chExt cx="5676900" cy="2692399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F7DF7CD7-9AB3-FE42-A299-E18A15C3A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A708EAE-14FD-894E-8ED2-D05F7B9DE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0453048-CAD4-3041-9743-F12B56FC2E38}"/>
              </a:ext>
            </a:extLst>
          </p:cNvPr>
          <p:cNvGrpSpPr/>
          <p:nvPr/>
        </p:nvGrpSpPr>
        <p:grpSpPr>
          <a:xfrm>
            <a:off x="8177182" y="4291653"/>
            <a:ext cx="1834282" cy="869950"/>
            <a:chOff x="3256386" y="3136900"/>
            <a:chExt cx="5676900" cy="2692399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77C00896-55A4-3A4A-B70B-36C532153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DE414D7E-72B1-954D-A1F1-57C3F5430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9304AF9-07DA-034A-A481-7D7F3AD6D4D9}"/>
              </a:ext>
            </a:extLst>
          </p:cNvPr>
          <p:cNvGrpSpPr/>
          <p:nvPr/>
        </p:nvGrpSpPr>
        <p:grpSpPr>
          <a:xfrm>
            <a:off x="2674336" y="5121158"/>
            <a:ext cx="1834282" cy="869950"/>
            <a:chOff x="3256386" y="3136900"/>
            <a:chExt cx="5676900" cy="2692399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8DD4A3AA-2654-CB46-BAFD-703BE5BBD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1B7E916E-E2C7-7640-9CB2-756387F02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CDD8DD7-8EDE-4149-8D83-B9B22E6CEBE2}"/>
              </a:ext>
            </a:extLst>
          </p:cNvPr>
          <p:cNvGrpSpPr/>
          <p:nvPr/>
        </p:nvGrpSpPr>
        <p:grpSpPr>
          <a:xfrm>
            <a:off x="4508618" y="5121158"/>
            <a:ext cx="1834282" cy="869950"/>
            <a:chOff x="3256386" y="3136900"/>
            <a:chExt cx="5676900" cy="2692399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17C2E68F-2AF6-384C-8438-1BD688DBE5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20663B58-3673-BE41-8A7F-5781A22D2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28B3DC3-186B-5249-B824-F5DF2C6712EB}"/>
              </a:ext>
            </a:extLst>
          </p:cNvPr>
          <p:cNvGrpSpPr/>
          <p:nvPr/>
        </p:nvGrpSpPr>
        <p:grpSpPr>
          <a:xfrm>
            <a:off x="6342900" y="5121158"/>
            <a:ext cx="1834282" cy="869950"/>
            <a:chOff x="3256386" y="3136900"/>
            <a:chExt cx="5676900" cy="2692399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7A4B602B-720E-6D4B-9FD8-C5105430A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703EC999-E02C-3546-A988-64C296A19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37E52F-3BCA-9B43-8ABD-48C494A17421}"/>
              </a:ext>
            </a:extLst>
          </p:cNvPr>
          <p:cNvGrpSpPr/>
          <p:nvPr/>
        </p:nvGrpSpPr>
        <p:grpSpPr>
          <a:xfrm>
            <a:off x="8177182" y="5121158"/>
            <a:ext cx="1834282" cy="869950"/>
            <a:chOff x="3256386" y="3136900"/>
            <a:chExt cx="5676900" cy="2692399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123EEDE8-D123-4E4E-88D6-56492A2A3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9700D4F1-3E65-6A42-B9E2-6A4EB0B5F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93DABC88-5F4B-204F-B136-5A6C5E35E2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4336" y="2683516"/>
            <a:ext cx="3677626" cy="165493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14D5EF0C-20C8-5F49-BEDD-D0C7A43CE2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3488454" y="3237390"/>
            <a:ext cx="1474794" cy="477006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D9F8E7F4-120C-9F4E-9CB0-27623DC1BD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3062995" y="4561054"/>
            <a:ext cx="784982" cy="339769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5D9D504F-4B16-D84C-B0B9-749445FD95B2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B92B67B2-EB46-CE40-A23B-44B1531DC5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BCE6C54E-8765-6D4A-8B30-DEE9FB6B8BE2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73344942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4A4AC64-4A20-374C-AA07-4BE2F7B24AD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8000"/>
          </a:blip>
          <a:stretch>
            <a:fillRect/>
          </a:stretch>
        </p:blipFill>
        <p:spPr>
          <a:xfrm>
            <a:off x="2924727" y="2062155"/>
            <a:ext cx="6340219" cy="459797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C3AF038-24E0-7F4B-AF8D-8806B2C27133}"/>
              </a:ext>
            </a:extLst>
          </p:cNvPr>
          <p:cNvGrpSpPr/>
          <p:nvPr/>
        </p:nvGrpSpPr>
        <p:grpSpPr>
          <a:xfrm>
            <a:off x="4508618" y="2638993"/>
            <a:ext cx="1834282" cy="869950"/>
            <a:chOff x="3256386" y="3136900"/>
            <a:chExt cx="5676900" cy="269239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F78F932-54A3-9448-B795-ADB334414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7C18C77-B3EC-304E-8371-21F3A7345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60717D0-A745-8741-B642-52E5083FD730}"/>
              </a:ext>
            </a:extLst>
          </p:cNvPr>
          <p:cNvGrpSpPr/>
          <p:nvPr/>
        </p:nvGrpSpPr>
        <p:grpSpPr>
          <a:xfrm>
            <a:off x="6342900" y="2638993"/>
            <a:ext cx="1834282" cy="869950"/>
            <a:chOff x="3256386" y="3136900"/>
            <a:chExt cx="5676900" cy="269239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20D38CE-2288-1347-865C-CC3E06470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A9A96CC-E769-5241-AEBF-8A9B580E5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93C981C-9115-AE4D-B4CD-23E8D58981F4}"/>
              </a:ext>
            </a:extLst>
          </p:cNvPr>
          <p:cNvGrpSpPr/>
          <p:nvPr/>
        </p:nvGrpSpPr>
        <p:grpSpPr>
          <a:xfrm>
            <a:off x="8177182" y="2638993"/>
            <a:ext cx="1834282" cy="869950"/>
            <a:chOff x="3256386" y="3136900"/>
            <a:chExt cx="5676900" cy="269239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284BD6A-76BA-8248-B5BF-27D02663A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BDFCFFA-AE6C-924A-BDEE-63DA43320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82BF48B-6EFC-1649-A3DA-D565FF1977AA}"/>
              </a:ext>
            </a:extLst>
          </p:cNvPr>
          <p:cNvGrpSpPr/>
          <p:nvPr/>
        </p:nvGrpSpPr>
        <p:grpSpPr>
          <a:xfrm>
            <a:off x="2674336" y="3468498"/>
            <a:ext cx="1834282" cy="869950"/>
            <a:chOff x="3256386" y="3136900"/>
            <a:chExt cx="5676900" cy="2692399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8669800-B1DA-9C45-9412-D13B27BE0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A1545EE-D70F-5544-B31B-6A0EBF083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CED7AFE-E9F4-C746-9672-B51B353D8F92}"/>
              </a:ext>
            </a:extLst>
          </p:cNvPr>
          <p:cNvGrpSpPr/>
          <p:nvPr/>
        </p:nvGrpSpPr>
        <p:grpSpPr>
          <a:xfrm>
            <a:off x="4508618" y="3468498"/>
            <a:ext cx="1834282" cy="869950"/>
            <a:chOff x="3256386" y="3136900"/>
            <a:chExt cx="5676900" cy="2692399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AD4CDC8-5612-2B41-8679-82CA0EAB0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CB548B4-29E0-6541-8174-D69B4C4C5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107DEBB-23B2-3349-B4E2-AB62B28A800B}"/>
              </a:ext>
            </a:extLst>
          </p:cNvPr>
          <p:cNvGrpSpPr/>
          <p:nvPr/>
        </p:nvGrpSpPr>
        <p:grpSpPr>
          <a:xfrm>
            <a:off x="6342900" y="3468498"/>
            <a:ext cx="1834282" cy="869950"/>
            <a:chOff x="3256386" y="3136900"/>
            <a:chExt cx="5676900" cy="2692399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94A6939-C420-3F4A-BB00-21DDEA1F8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2EF7EAC-1FDF-6D49-B309-BE71215AB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B8AF06B-B734-0741-88C3-7C1ADCB79DDE}"/>
              </a:ext>
            </a:extLst>
          </p:cNvPr>
          <p:cNvGrpSpPr/>
          <p:nvPr/>
        </p:nvGrpSpPr>
        <p:grpSpPr>
          <a:xfrm>
            <a:off x="8177182" y="3468498"/>
            <a:ext cx="1834282" cy="869950"/>
            <a:chOff x="3256386" y="3136900"/>
            <a:chExt cx="5676900" cy="2692399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52571D3-8AF3-C940-A467-2AA94EA64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EA5E9E-43C5-1541-91A5-4390D3914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7892CFA-3A9C-8945-8C25-F6538D32D119}"/>
              </a:ext>
            </a:extLst>
          </p:cNvPr>
          <p:cNvGrpSpPr/>
          <p:nvPr/>
        </p:nvGrpSpPr>
        <p:grpSpPr>
          <a:xfrm>
            <a:off x="2674336" y="4291653"/>
            <a:ext cx="1834282" cy="869950"/>
            <a:chOff x="3256386" y="3136900"/>
            <a:chExt cx="5676900" cy="2692399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B6B7892-AC81-1E40-80A1-FCB8BD5F8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3671B650-EEC1-824C-9441-2FF0091EC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7667A5-5207-B941-934D-D7C164B6888E}"/>
              </a:ext>
            </a:extLst>
          </p:cNvPr>
          <p:cNvGrpSpPr/>
          <p:nvPr/>
        </p:nvGrpSpPr>
        <p:grpSpPr>
          <a:xfrm>
            <a:off x="4508618" y="4291653"/>
            <a:ext cx="1834282" cy="869950"/>
            <a:chOff x="3256386" y="3136900"/>
            <a:chExt cx="5676900" cy="2692399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853A58C-EAAF-4A49-8BFD-E8789D6EB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2FF1751-E3FF-4D46-8399-76876B9C6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D1EAA09-D473-B848-8BD2-8B730678C7B0}"/>
              </a:ext>
            </a:extLst>
          </p:cNvPr>
          <p:cNvGrpSpPr/>
          <p:nvPr/>
        </p:nvGrpSpPr>
        <p:grpSpPr>
          <a:xfrm>
            <a:off x="6342900" y="4291653"/>
            <a:ext cx="1834282" cy="869950"/>
            <a:chOff x="3256386" y="3136900"/>
            <a:chExt cx="5676900" cy="2692399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F7DF7CD7-9AB3-FE42-A299-E18A15C3A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9A708EAE-14FD-894E-8ED2-D05F7B9DE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0453048-CAD4-3041-9743-F12B56FC2E38}"/>
              </a:ext>
            </a:extLst>
          </p:cNvPr>
          <p:cNvGrpSpPr/>
          <p:nvPr/>
        </p:nvGrpSpPr>
        <p:grpSpPr>
          <a:xfrm>
            <a:off x="8177182" y="4291653"/>
            <a:ext cx="1834282" cy="869950"/>
            <a:chOff x="3256386" y="3136900"/>
            <a:chExt cx="5676900" cy="2692399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77C00896-55A4-3A4A-B70B-36C532153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DE414D7E-72B1-954D-A1F1-57C3F5430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9304AF9-07DA-034A-A481-7D7F3AD6D4D9}"/>
              </a:ext>
            </a:extLst>
          </p:cNvPr>
          <p:cNvGrpSpPr/>
          <p:nvPr/>
        </p:nvGrpSpPr>
        <p:grpSpPr>
          <a:xfrm>
            <a:off x="2674336" y="5121158"/>
            <a:ext cx="1834282" cy="869950"/>
            <a:chOff x="3256386" y="3136900"/>
            <a:chExt cx="5676900" cy="2692399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8DD4A3AA-2654-CB46-BAFD-703BE5BBD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1B7E916E-E2C7-7640-9CB2-756387F02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CDD8DD7-8EDE-4149-8D83-B9B22E6CEBE2}"/>
              </a:ext>
            </a:extLst>
          </p:cNvPr>
          <p:cNvGrpSpPr/>
          <p:nvPr/>
        </p:nvGrpSpPr>
        <p:grpSpPr>
          <a:xfrm>
            <a:off x="4508618" y="5121158"/>
            <a:ext cx="1834282" cy="869950"/>
            <a:chOff x="3256386" y="3136900"/>
            <a:chExt cx="5676900" cy="2692399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17C2E68F-2AF6-384C-8438-1BD688DBE5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20663B58-3673-BE41-8A7F-5781A22D2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28B3DC3-186B-5249-B824-F5DF2C6712EB}"/>
              </a:ext>
            </a:extLst>
          </p:cNvPr>
          <p:cNvGrpSpPr/>
          <p:nvPr/>
        </p:nvGrpSpPr>
        <p:grpSpPr>
          <a:xfrm>
            <a:off x="6342900" y="5121158"/>
            <a:ext cx="1834282" cy="869950"/>
            <a:chOff x="3256386" y="3136900"/>
            <a:chExt cx="5676900" cy="2692399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7A4B602B-720E-6D4B-9FD8-C5105430A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703EC999-E02C-3546-A988-64C296A19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E37E52F-3BCA-9B43-8ABD-48C494A17421}"/>
              </a:ext>
            </a:extLst>
          </p:cNvPr>
          <p:cNvGrpSpPr/>
          <p:nvPr/>
        </p:nvGrpSpPr>
        <p:grpSpPr>
          <a:xfrm>
            <a:off x="8177182" y="5121158"/>
            <a:ext cx="1834282" cy="869950"/>
            <a:chOff x="3256386" y="3136900"/>
            <a:chExt cx="5676900" cy="2692399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123EEDE8-D123-4E4E-88D6-56492A2A3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386" y="3274694"/>
              <a:ext cx="5676900" cy="2554605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9700D4F1-3E65-6A42-B9E2-6A4EB0B5F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7649" y="3136900"/>
              <a:ext cx="692623" cy="2305050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93DABC88-5F4B-204F-B136-5A6C5E35E2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4336" y="2683516"/>
            <a:ext cx="3677626" cy="1654932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83E88D93-F6CF-D540-8B53-9FA05DCD04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3488454" y="3237390"/>
            <a:ext cx="1474794" cy="477006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1C73E37C-6E69-F845-9330-CF334237B0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3062995" y="4561054"/>
            <a:ext cx="784982" cy="3397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8055C5E-4FE7-EE41-A302-51A452A477F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0042" r="30800"/>
          <a:stretch/>
        </p:blipFill>
        <p:spPr>
          <a:xfrm>
            <a:off x="5134582" y="4338448"/>
            <a:ext cx="314704" cy="782710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D4005C03-C1CD-464C-902A-7FC16C3FC1C8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E839AC79-3FEB-8F4F-A842-E56D4E3DB8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8EFB2C24-6AAF-A540-B38A-E2933FE3E50F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2121478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6F027DF-3778-8740-9A65-51E24DCD3D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496619" y="3457427"/>
            <a:ext cx="1389229" cy="141027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081CE3-A38D-EB4F-9BA8-CB68C0D2EE6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5040"/>
          <a:stretch/>
        </p:blipFill>
        <p:spPr>
          <a:xfrm>
            <a:off x="756770" y="4912332"/>
            <a:ext cx="868925" cy="86845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560B71B-A086-B648-9FC5-FC4C1FB987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17038" y="2647011"/>
            <a:ext cx="4237217" cy="303110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D462731-5181-984D-BF24-AAF30E145815}"/>
              </a:ext>
            </a:extLst>
          </p:cNvPr>
          <p:cNvSpPr/>
          <p:nvPr/>
        </p:nvSpPr>
        <p:spPr>
          <a:xfrm rot="16200000">
            <a:off x="102921" y="3931732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Alice</a:t>
            </a:r>
            <a:endParaRPr lang="en-US" sz="24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2F238B5-03FD-DC46-83F7-3C1F19ACD80E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5BD5CE-F2BA-324D-971C-04D0DC78F51A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978999A-9FAE-F242-8AD7-AF7083FE5E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EC0D071-BC6F-A247-B52E-162FEA930FA4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46901919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85B45A54-F553-7A4E-AA8C-01D5F8BD863B}"/>
              </a:ext>
            </a:extLst>
          </p:cNvPr>
          <p:cNvGrpSpPr/>
          <p:nvPr/>
        </p:nvGrpSpPr>
        <p:grpSpPr>
          <a:xfrm>
            <a:off x="1336542" y="5477401"/>
            <a:ext cx="2253477" cy="1365511"/>
            <a:chOff x="1336542" y="5477401"/>
            <a:chExt cx="2253477" cy="1365511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CDAEE3D-519E-B846-AA69-F88B51D65863}"/>
                </a:ext>
              </a:extLst>
            </p:cNvPr>
            <p:cNvGrpSpPr/>
            <p:nvPr/>
          </p:nvGrpSpPr>
          <p:grpSpPr>
            <a:xfrm>
              <a:off x="1336542" y="5477401"/>
              <a:ext cx="1681499" cy="797489"/>
              <a:chOff x="3256386" y="3136900"/>
              <a:chExt cx="5676900" cy="2692399"/>
            </a:xfrm>
          </p:grpSpPr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A3A7B8F7-3C12-0C44-AD09-C7A54EB62C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CD51E638-8600-B344-9AC0-8767234C0F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9AC533F6-DE72-EE46-A880-06671EA83332}"/>
                </a:ext>
              </a:extLst>
            </p:cNvPr>
            <p:cNvGrpSpPr/>
            <p:nvPr/>
          </p:nvGrpSpPr>
          <p:grpSpPr>
            <a:xfrm>
              <a:off x="1616060" y="5761412"/>
              <a:ext cx="1681499" cy="797489"/>
              <a:chOff x="3256386" y="3136900"/>
              <a:chExt cx="5676900" cy="2692399"/>
            </a:xfrm>
          </p:grpSpPr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4CB656D2-7C35-C644-9ED5-770EA9BE38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AE70DAFF-8E44-F744-9237-56238D517A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80B7B07-A801-E349-9356-16BA6030CDCD}"/>
                </a:ext>
              </a:extLst>
            </p:cNvPr>
            <p:cNvGrpSpPr/>
            <p:nvPr/>
          </p:nvGrpSpPr>
          <p:grpSpPr>
            <a:xfrm>
              <a:off x="1908520" y="6045423"/>
              <a:ext cx="1681499" cy="797489"/>
              <a:chOff x="3256386" y="3136900"/>
              <a:chExt cx="5676900" cy="2692399"/>
            </a:xfrm>
          </p:grpSpPr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1328826F-4973-2E4B-A66A-0F3FEDD1CD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85A334F3-F5F6-C748-9973-F79CE96009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</p:grp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E4872909-6669-714F-A691-F262DE6D8D1C}"/>
              </a:ext>
            </a:extLst>
          </p:cNvPr>
          <p:cNvSpPr/>
          <p:nvPr/>
        </p:nvSpPr>
        <p:spPr>
          <a:xfrm>
            <a:off x="1377950" y="5766967"/>
            <a:ext cx="1857082" cy="44333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8" name="Graphic 57">
            <a:extLst>
              <a:ext uri="{FF2B5EF4-FFF2-40B4-BE49-F238E27FC236}">
                <a16:creationId xmlns:a16="http://schemas.microsoft.com/office/drawing/2014/main" id="{2624BBAB-6949-7C4E-884F-83E10A67FD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52119" y="5804421"/>
            <a:ext cx="959446" cy="335806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30C8F05E-7652-5A41-A082-FAD0AD349DB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0860" t="13500" r="20913" b="32741"/>
          <a:stretch/>
        </p:blipFill>
        <p:spPr>
          <a:xfrm flipH="1">
            <a:off x="2828985" y="5874416"/>
            <a:ext cx="406047" cy="314877"/>
          </a:xfrm>
          <a:prstGeom prst="rect">
            <a:avLst/>
          </a:prstGeom>
        </p:spPr>
      </p:pic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FF32B3E3-CD35-D649-915C-F2C9CB22530F}"/>
              </a:ext>
            </a:extLst>
          </p:cNvPr>
          <p:cNvCxnSpPr>
            <a:cxnSpLocks/>
          </p:cNvCxnSpPr>
          <p:nvPr/>
        </p:nvCxnSpPr>
        <p:spPr>
          <a:xfrm flipH="1">
            <a:off x="2411565" y="6031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8381F308-F334-864B-BEFD-55E3B75A2DC6}"/>
              </a:ext>
            </a:extLst>
          </p:cNvPr>
          <p:cNvSpPr/>
          <p:nvPr/>
        </p:nvSpPr>
        <p:spPr>
          <a:xfrm>
            <a:off x="1377950" y="6274967"/>
            <a:ext cx="1857082" cy="44333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FE5518EE-1F4D-FD45-A075-670BCF1ED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52119" y="6312421"/>
            <a:ext cx="959446" cy="335806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032C098D-6F82-BE46-B415-D705BE16E19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0860" t="13500" r="20913" b="32741"/>
          <a:stretch/>
        </p:blipFill>
        <p:spPr>
          <a:xfrm flipH="1">
            <a:off x="2828985" y="6382416"/>
            <a:ext cx="406047" cy="314877"/>
          </a:xfrm>
          <a:prstGeom prst="rect">
            <a:avLst/>
          </a:prstGeom>
        </p:spPr>
      </p:pic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64B4CC6C-6BE0-9049-826C-AA670A78DD07}"/>
              </a:ext>
            </a:extLst>
          </p:cNvPr>
          <p:cNvCxnSpPr>
            <a:cxnSpLocks/>
          </p:cNvCxnSpPr>
          <p:nvPr/>
        </p:nvCxnSpPr>
        <p:spPr>
          <a:xfrm flipH="1">
            <a:off x="2411565" y="6539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5E968E72-1A9B-4749-ABDA-E4EF52047D33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16272"/>
          <a:stretch/>
        </p:blipFill>
        <p:spPr>
          <a:xfrm>
            <a:off x="470016" y="5592664"/>
            <a:ext cx="762000" cy="255202"/>
          </a:xfrm>
          <a:prstGeom prst="rect">
            <a:avLst/>
          </a:prstGeom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85714A-4686-A84D-9FAF-D4C6D9B1B75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686418" y="5177264"/>
            <a:ext cx="3348093" cy="150960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2B462713-7299-8C48-BAE9-1881FC5A9598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15122"/>
          <a:stretch/>
        </p:blipFill>
        <p:spPr>
          <a:xfrm>
            <a:off x="10261925" y="3287681"/>
            <a:ext cx="1696928" cy="1800394"/>
          </a:xfrm>
          <a:prstGeom prst="rect">
            <a:avLst/>
          </a:prstGeom>
          <a:effectLst/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E9DFE1B1-9238-694F-9AD3-AB6A9D251536}"/>
              </a:ext>
            </a:extLst>
          </p:cNvPr>
          <p:cNvSpPr txBox="1"/>
          <p:nvPr/>
        </p:nvSpPr>
        <p:spPr>
          <a:xfrm>
            <a:off x="10041833" y="5046139"/>
            <a:ext cx="2032031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evictions</a:t>
            </a: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95DBE927-8308-F949-9321-0DFAC4490537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15122"/>
          <a:stretch/>
        </p:blipFill>
        <p:spPr>
          <a:xfrm>
            <a:off x="291184" y="4526433"/>
            <a:ext cx="1133650" cy="1202771"/>
          </a:xfrm>
          <a:prstGeom prst="rect">
            <a:avLst/>
          </a:prstGeom>
          <a:effectLst/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9085116-4276-8842-91A0-01EB9811AE4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545632" y="2267705"/>
            <a:ext cx="2032664" cy="86502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504697FD-6668-7743-8B39-FAA180EF5989}"/>
              </a:ext>
            </a:extLst>
          </p:cNvPr>
          <p:cNvSpPr txBox="1"/>
          <p:nvPr/>
        </p:nvSpPr>
        <p:spPr>
          <a:xfrm>
            <a:off x="1155178" y="3535350"/>
            <a:ext cx="2702278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Stale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CSRF tokens</a:t>
            </a: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B6810A2E-D124-AA4B-B782-99F2FDF6175D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15122"/>
          <a:stretch/>
        </p:blipFill>
        <p:spPr>
          <a:xfrm>
            <a:off x="2865316" y="3141224"/>
            <a:ext cx="1160279" cy="1231024"/>
          </a:xfrm>
          <a:prstGeom prst="rect">
            <a:avLst/>
          </a:prstGeom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CED07D-43DD-2E42-AC19-C7445E11295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269935" y="5592664"/>
            <a:ext cx="1739768" cy="53715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A6A642D-0B70-6B48-8DEF-405DB9F4A0C2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342350" y="6189293"/>
            <a:ext cx="1504974" cy="651407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322BDB4-0BEB-B04E-9C52-741D57744183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28732" t="8671" r="30312" b="9048"/>
          <a:stretch/>
        </p:blipFill>
        <p:spPr>
          <a:xfrm>
            <a:off x="4378368" y="5598053"/>
            <a:ext cx="801934" cy="120829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2253604-95D8-7640-AC22-ADD50E2C221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231922" y="2583717"/>
            <a:ext cx="4325040" cy="3136548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13F538BE-CF27-EA47-AA86-44D586BA86E6}"/>
              </a:ext>
            </a:extLst>
          </p:cNvPr>
          <p:cNvSpPr txBox="1"/>
          <p:nvPr/>
        </p:nvSpPr>
        <p:spPr>
          <a:xfrm>
            <a:off x="22309" y="5540482"/>
            <a:ext cx="3353482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 ID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race conditions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3D8D449-E265-0649-9E64-70592E622251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52F610C9-9525-C349-9CF3-1AA1F83E5D4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D29BF75E-E449-D44C-BDA5-1C9A8DCE8C82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57109095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>
            <a:extLst>
              <a:ext uri="{FF2B5EF4-FFF2-40B4-BE49-F238E27FC236}">
                <a16:creationId xmlns:a16="http://schemas.microsoft.com/office/drawing/2014/main" id="{D031E525-8E78-0C47-8F1F-4FDA6EE3DE73}"/>
              </a:ext>
            </a:extLst>
          </p:cNvPr>
          <p:cNvGrpSpPr/>
          <p:nvPr/>
        </p:nvGrpSpPr>
        <p:grpSpPr>
          <a:xfrm>
            <a:off x="1336542" y="5477401"/>
            <a:ext cx="2253477" cy="1365511"/>
            <a:chOff x="1336542" y="5477401"/>
            <a:chExt cx="2253477" cy="1365511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0422472-C1F9-1848-AE44-F6BFF54B8BF2}"/>
                </a:ext>
              </a:extLst>
            </p:cNvPr>
            <p:cNvGrpSpPr/>
            <p:nvPr/>
          </p:nvGrpSpPr>
          <p:grpSpPr>
            <a:xfrm>
              <a:off x="1336542" y="5477401"/>
              <a:ext cx="1681499" cy="797489"/>
              <a:chOff x="3256386" y="3136900"/>
              <a:chExt cx="5676900" cy="2692399"/>
            </a:xfrm>
          </p:grpSpPr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69D69ED8-4E0F-4B42-8CDB-1F1BDE1780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4B2CDBE7-1829-1546-8686-9565171DB8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51BD3801-C316-CF40-B7CF-CD1DF923F263}"/>
                </a:ext>
              </a:extLst>
            </p:cNvPr>
            <p:cNvGrpSpPr/>
            <p:nvPr/>
          </p:nvGrpSpPr>
          <p:grpSpPr>
            <a:xfrm>
              <a:off x="1616060" y="5761412"/>
              <a:ext cx="1681499" cy="797489"/>
              <a:chOff x="3256386" y="3136900"/>
              <a:chExt cx="5676900" cy="2692399"/>
            </a:xfrm>
          </p:grpSpPr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D4BF030E-4B96-6E48-96CA-D2E943B760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8" name="Picture 57">
                <a:extLst>
                  <a:ext uri="{FF2B5EF4-FFF2-40B4-BE49-F238E27FC236}">
                    <a16:creationId xmlns:a16="http://schemas.microsoft.com/office/drawing/2014/main" id="{BBE0FE50-D9A1-6641-9925-8EB55BEFF9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370ABAEC-8032-494A-B8B3-BE2EE4EDCEE8}"/>
                </a:ext>
              </a:extLst>
            </p:cNvPr>
            <p:cNvGrpSpPr/>
            <p:nvPr/>
          </p:nvGrpSpPr>
          <p:grpSpPr>
            <a:xfrm>
              <a:off x="1908520" y="6045423"/>
              <a:ext cx="1681499" cy="797489"/>
              <a:chOff x="3256386" y="3136900"/>
              <a:chExt cx="5676900" cy="2692399"/>
            </a:xfrm>
          </p:grpSpPr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12856D27-3BA3-3748-A35E-F0DD1F101A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58D710F9-7A3A-904E-BE11-FCA7FD0C71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</p:grp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D5707911-DD02-924C-80B4-9F5E335D6347}"/>
              </a:ext>
            </a:extLst>
          </p:cNvPr>
          <p:cNvSpPr/>
          <p:nvPr/>
        </p:nvSpPr>
        <p:spPr>
          <a:xfrm>
            <a:off x="1377950" y="5766967"/>
            <a:ext cx="1857082" cy="44333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49AB0D59-B243-E241-97D9-6EDDC76444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52119" y="5804421"/>
            <a:ext cx="959446" cy="335806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1ADA9B94-FFED-CD42-AEC8-7A9CCAACD99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0860" t="13500" r="20913" b="32741"/>
          <a:stretch/>
        </p:blipFill>
        <p:spPr>
          <a:xfrm flipH="1">
            <a:off x="2828985" y="5874416"/>
            <a:ext cx="406047" cy="314877"/>
          </a:xfrm>
          <a:prstGeom prst="rect">
            <a:avLst/>
          </a:prstGeom>
        </p:spPr>
      </p:pic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706B15D-B1F7-8141-B475-5023A6676DFE}"/>
              </a:ext>
            </a:extLst>
          </p:cNvPr>
          <p:cNvCxnSpPr>
            <a:cxnSpLocks/>
          </p:cNvCxnSpPr>
          <p:nvPr/>
        </p:nvCxnSpPr>
        <p:spPr>
          <a:xfrm flipH="1">
            <a:off x="2411565" y="6031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E2DC05A0-1AB0-1444-8EC0-1DDA3C41B16D}"/>
              </a:ext>
            </a:extLst>
          </p:cNvPr>
          <p:cNvSpPr/>
          <p:nvPr/>
        </p:nvSpPr>
        <p:spPr>
          <a:xfrm>
            <a:off x="1377950" y="6274967"/>
            <a:ext cx="1857082" cy="44333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Graphic 65">
            <a:extLst>
              <a:ext uri="{FF2B5EF4-FFF2-40B4-BE49-F238E27FC236}">
                <a16:creationId xmlns:a16="http://schemas.microsoft.com/office/drawing/2014/main" id="{E3E7907C-9DA2-DF44-BD67-EB49BC0EB2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52119" y="6312421"/>
            <a:ext cx="959446" cy="335806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252F674B-E149-7D4D-A125-16C7CFEC232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0860" t="13500" r="20913" b="32741"/>
          <a:stretch/>
        </p:blipFill>
        <p:spPr>
          <a:xfrm flipH="1">
            <a:off x="2828985" y="6382416"/>
            <a:ext cx="406047" cy="314877"/>
          </a:xfrm>
          <a:prstGeom prst="rect">
            <a:avLst/>
          </a:prstGeom>
        </p:spPr>
      </p:pic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CA039EB-6AE7-954B-82C6-0BAF3585B34F}"/>
              </a:ext>
            </a:extLst>
          </p:cNvPr>
          <p:cNvCxnSpPr>
            <a:cxnSpLocks/>
          </p:cNvCxnSpPr>
          <p:nvPr/>
        </p:nvCxnSpPr>
        <p:spPr>
          <a:xfrm flipH="1">
            <a:off x="2411565" y="6539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8" name="Picture 47">
            <a:extLst>
              <a:ext uri="{FF2B5EF4-FFF2-40B4-BE49-F238E27FC236}">
                <a16:creationId xmlns:a16="http://schemas.microsoft.com/office/drawing/2014/main" id="{FB2A58E5-705F-8543-BE8F-EE2A9B7D7F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69935" y="5592664"/>
            <a:ext cx="1739768" cy="53715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575EBE0-C9B3-0D41-A32B-AD9DFC3AD4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42350" y="6189293"/>
            <a:ext cx="1504974" cy="65140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201C70A3-95A9-6041-B65C-C09C50420B36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8732" t="8671" r="30312" b="9048"/>
          <a:stretch/>
        </p:blipFill>
        <p:spPr>
          <a:xfrm>
            <a:off x="4378368" y="5598053"/>
            <a:ext cx="801934" cy="1208295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5FBCDF12-611B-234A-B561-6CC182C4F713}"/>
              </a:ext>
            </a:extLst>
          </p:cNvPr>
          <p:cNvSpPr txBox="1"/>
          <p:nvPr/>
        </p:nvSpPr>
        <p:spPr>
          <a:xfrm>
            <a:off x="5073144" y="5534561"/>
            <a:ext cx="2912080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Non-Rails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apps support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5E968E72-1A9B-4749-ABDA-E4EF52047D33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16272"/>
          <a:stretch/>
        </p:blipFill>
        <p:spPr>
          <a:xfrm>
            <a:off x="470016" y="5592664"/>
            <a:ext cx="762000" cy="255202"/>
          </a:xfrm>
          <a:prstGeom prst="rect">
            <a:avLst/>
          </a:prstGeom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85714A-4686-A84D-9FAF-D4C6D9B1B75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686418" y="5177264"/>
            <a:ext cx="3348093" cy="150960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2B462713-7299-8C48-BAE9-1881FC5A9598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15122"/>
          <a:stretch/>
        </p:blipFill>
        <p:spPr>
          <a:xfrm>
            <a:off x="10261925" y="3287681"/>
            <a:ext cx="1696928" cy="1800394"/>
          </a:xfrm>
          <a:prstGeom prst="rect">
            <a:avLst/>
          </a:prstGeom>
          <a:effectLst/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E9DFE1B1-9238-694F-9AD3-AB6A9D251536}"/>
              </a:ext>
            </a:extLst>
          </p:cNvPr>
          <p:cNvSpPr txBox="1"/>
          <p:nvPr/>
        </p:nvSpPr>
        <p:spPr>
          <a:xfrm>
            <a:off x="10041833" y="5046139"/>
            <a:ext cx="2032031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evictions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3F538BE-CF27-EA47-AA86-44D586BA86E6}"/>
              </a:ext>
            </a:extLst>
          </p:cNvPr>
          <p:cNvSpPr txBox="1"/>
          <p:nvPr/>
        </p:nvSpPr>
        <p:spPr>
          <a:xfrm>
            <a:off x="22309" y="5540482"/>
            <a:ext cx="3353482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 ID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race conditions</a:t>
            </a: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95DBE927-8308-F949-9321-0DFAC4490537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15122"/>
          <a:stretch/>
        </p:blipFill>
        <p:spPr>
          <a:xfrm>
            <a:off x="291184" y="4526433"/>
            <a:ext cx="1133650" cy="1202771"/>
          </a:xfrm>
          <a:prstGeom prst="rect">
            <a:avLst/>
          </a:prstGeom>
          <a:effectLst/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9085116-4276-8842-91A0-01EB9811AE4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545632" y="2267705"/>
            <a:ext cx="2032664" cy="86502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504697FD-6668-7743-8B39-FAA180EF5989}"/>
              </a:ext>
            </a:extLst>
          </p:cNvPr>
          <p:cNvSpPr txBox="1"/>
          <p:nvPr/>
        </p:nvSpPr>
        <p:spPr>
          <a:xfrm>
            <a:off x="1155178" y="3535350"/>
            <a:ext cx="2702278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Stale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CSRF tokens</a:t>
            </a: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B6810A2E-D124-AA4B-B782-99F2FDF6175D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15122"/>
          <a:stretch/>
        </p:blipFill>
        <p:spPr>
          <a:xfrm>
            <a:off x="2865316" y="3141224"/>
            <a:ext cx="1160279" cy="1231024"/>
          </a:xfrm>
          <a:prstGeom prst="rect">
            <a:avLst/>
          </a:prstGeom>
          <a:effectLst/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2253604-95D8-7640-AC22-ADD50E2C221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231922" y="2583717"/>
            <a:ext cx="4325040" cy="3136548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98C1B9CD-5594-EA42-922D-A99E89B27AA0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15122"/>
          <a:stretch/>
        </p:blipFill>
        <p:spPr>
          <a:xfrm>
            <a:off x="3969833" y="5562335"/>
            <a:ext cx="1160279" cy="1231024"/>
          </a:xfrm>
          <a:prstGeom prst="rect">
            <a:avLst/>
          </a:prstGeom>
          <a:effectLst/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AC4E2828-E9F9-DF46-BC69-E4528CF427C1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085E7271-D461-CC4C-A60F-E08D7EA223F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AD9DC4C7-A6CC-0F4F-8CFB-9E1DC28C6D28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71130182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CB7C8257-79A6-1949-8AD0-09ED3385A655}"/>
              </a:ext>
            </a:extLst>
          </p:cNvPr>
          <p:cNvGrpSpPr/>
          <p:nvPr/>
        </p:nvGrpSpPr>
        <p:grpSpPr>
          <a:xfrm>
            <a:off x="1336542" y="5477401"/>
            <a:ext cx="2253477" cy="1365511"/>
            <a:chOff x="1336542" y="5477401"/>
            <a:chExt cx="2253477" cy="1365511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6FE700EE-99FE-CA40-911C-52459C257CA8}"/>
                </a:ext>
              </a:extLst>
            </p:cNvPr>
            <p:cNvGrpSpPr/>
            <p:nvPr/>
          </p:nvGrpSpPr>
          <p:grpSpPr>
            <a:xfrm>
              <a:off x="1336542" y="5477401"/>
              <a:ext cx="1681499" cy="797489"/>
              <a:chOff x="3256386" y="3136900"/>
              <a:chExt cx="5676900" cy="2692399"/>
            </a:xfrm>
          </p:grpSpPr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0DB7E950-8C95-2E43-B3FA-195614DF8E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A62F4DEC-AA1E-4F40-A2C4-9F4D924B54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73DB6A5F-197C-6D45-BD5E-47DA8F50FD3A}"/>
                </a:ext>
              </a:extLst>
            </p:cNvPr>
            <p:cNvGrpSpPr/>
            <p:nvPr/>
          </p:nvGrpSpPr>
          <p:grpSpPr>
            <a:xfrm>
              <a:off x="1616060" y="5761412"/>
              <a:ext cx="1681499" cy="797489"/>
              <a:chOff x="3256386" y="3136900"/>
              <a:chExt cx="5676900" cy="2692399"/>
            </a:xfrm>
          </p:grpSpPr>
          <p:pic>
            <p:nvPicPr>
              <p:cNvPr id="58" name="Picture 57">
                <a:extLst>
                  <a:ext uri="{FF2B5EF4-FFF2-40B4-BE49-F238E27FC236}">
                    <a16:creationId xmlns:a16="http://schemas.microsoft.com/office/drawing/2014/main" id="{C32D8202-9BDF-384C-A786-CEEA18523E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B318A521-32A8-9D42-BC83-17B201F3C6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DC23CF5-D683-1F48-8156-CA57F600ACF4}"/>
                </a:ext>
              </a:extLst>
            </p:cNvPr>
            <p:cNvGrpSpPr/>
            <p:nvPr/>
          </p:nvGrpSpPr>
          <p:grpSpPr>
            <a:xfrm>
              <a:off x="1908520" y="6045423"/>
              <a:ext cx="1681499" cy="797489"/>
              <a:chOff x="3256386" y="3136900"/>
              <a:chExt cx="5676900" cy="2692399"/>
            </a:xfrm>
          </p:grpSpPr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03AC60A6-DB85-3E41-9E76-1B3DD86EB4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6386" y="3274694"/>
                <a:ext cx="5676900" cy="2554605"/>
              </a:xfrm>
              <a:prstGeom prst="rect">
                <a:avLst/>
              </a:prstGeom>
            </p:spPr>
          </p:pic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AC62B8D4-38B4-D948-B86F-F1E4D0F936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27649" y="3136900"/>
                <a:ext cx="692623" cy="2305050"/>
              </a:xfrm>
              <a:prstGeom prst="rect">
                <a:avLst/>
              </a:prstGeom>
            </p:spPr>
          </p:pic>
        </p:grpSp>
      </p:grp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A64A0D52-5DA8-C44E-9FED-7678987DD315}"/>
              </a:ext>
            </a:extLst>
          </p:cNvPr>
          <p:cNvSpPr/>
          <p:nvPr/>
        </p:nvSpPr>
        <p:spPr>
          <a:xfrm>
            <a:off x="1377950" y="5766967"/>
            <a:ext cx="1857082" cy="44333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Graphic 62">
            <a:extLst>
              <a:ext uri="{FF2B5EF4-FFF2-40B4-BE49-F238E27FC236}">
                <a16:creationId xmlns:a16="http://schemas.microsoft.com/office/drawing/2014/main" id="{0BF62452-EA86-E84A-82EC-99063DFEDA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52119" y="5804421"/>
            <a:ext cx="959446" cy="335806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B48B91B5-00B5-6D45-939C-12595AA43AA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0860" t="13500" r="20913" b="32741"/>
          <a:stretch/>
        </p:blipFill>
        <p:spPr>
          <a:xfrm flipH="1">
            <a:off x="2828985" y="5874416"/>
            <a:ext cx="406047" cy="314877"/>
          </a:xfrm>
          <a:prstGeom prst="rect">
            <a:avLst/>
          </a:prstGeom>
        </p:spPr>
      </p:pic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AC28151E-A24A-F249-9EB1-9225E44C577C}"/>
              </a:ext>
            </a:extLst>
          </p:cNvPr>
          <p:cNvCxnSpPr>
            <a:cxnSpLocks/>
          </p:cNvCxnSpPr>
          <p:nvPr/>
        </p:nvCxnSpPr>
        <p:spPr>
          <a:xfrm flipH="1">
            <a:off x="2411565" y="6031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E07ED265-F62F-AC44-AF5F-5068DB082AF2}"/>
              </a:ext>
            </a:extLst>
          </p:cNvPr>
          <p:cNvSpPr/>
          <p:nvPr/>
        </p:nvSpPr>
        <p:spPr>
          <a:xfrm>
            <a:off x="1377950" y="6274967"/>
            <a:ext cx="1857082" cy="44333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7" name="Graphic 66">
            <a:extLst>
              <a:ext uri="{FF2B5EF4-FFF2-40B4-BE49-F238E27FC236}">
                <a16:creationId xmlns:a16="http://schemas.microsoft.com/office/drawing/2014/main" id="{97C36248-322B-064D-9CE5-A5A153B9A6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52119" y="6312421"/>
            <a:ext cx="959446" cy="335806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89643CEB-97AC-6B47-9753-92FBD029509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0860" t="13500" r="20913" b="32741"/>
          <a:stretch/>
        </p:blipFill>
        <p:spPr>
          <a:xfrm flipH="1">
            <a:off x="2828985" y="6382416"/>
            <a:ext cx="406047" cy="314877"/>
          </a:xfrm>
          <a:prstGeom prst="rect">
            <a:avLst/>
          </a:prstGeom>
        </p:spPr>
      </p:pic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CEAAABD0-AD13-AB45-B263-E3DBB3C35ED6}"/>
              </a:ext>
            </a:extLst>
          </p:cNvPr>
          <p:cNvCxnSpPr>
            <a:cxnSpLocks/>
          </p:cNvCxnSpPr>
          <p:nvPr/>
        </p:nvCxnSpPr>
        <p:spPr>
          <a:xfrm flipH="1">
            <a:off x="2411565" y="6539855"/>
            <a:ext cx="438352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9" name="Picture 48">
            <a:extLst>
              <a:ext uri="{FF2B5EF4-FFF2-40B4-BE49-F238E27FC236}">
                <a16:creationId xmlns:a16="http://schemas.microsoft.com/office/drawing/2014/main" id="{9F617B1B-C195-7E41-842F-21AC346730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69935" y="5592664"/>
            <a:ext cx="1739768" cy="53715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7A8512DF-51D7-4F40-AA3E-D1E844C066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42350" y="6189293"/>
            <a:ext cx="1504974" cy="65140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FF236F32-8D6C-304B-AB9E-25DCE374681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8732" t="8671" r="30312" b="9048"/>
          <a:stretch/>
        </p:blipFill>
        <p:spPr>
          <a:xfrm>
            <a:off x="4378368" y="5598053"/>
            <a:ext cx="801934" cy="1208295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5FBCDF12-611B-234A-B561-6CC182C4F713}"/>
              </a:ext>
            </a:extLst>
          </p:cNvPr>
          <p:cNvSpPr txBox="1"/>
          <p:nvPr/>
        </p:nvSpPr>
        <p:spPr>
          <a:xfrm>
            <a:off x="5073144" y="5534561"/>
            <a:ext cx="2912080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Non-Rails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apps support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018FA7D-ACB9-F24B-A414-79A857500EF1}"/>
              </a:ext>
            </a:extLst>
          </p:cNvPr>
          <p:cNvSpPr txBox="1"/>
          <p:nvPr/>
        </p:nvSpPr>
        <p:spPr>
          <a:xfrm>
            <a:off x="1616060" y="2818187"/>
            <a:ext cx="27719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Cookie: 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SessionID=5355104</a:t>
            </a:r>
          </a:p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X-CSRF-Token: 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recipient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alice@e.mail</a:t>
            </a: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amount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100€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8A7DD9B-0FB6-E94E-BAE5-EFDB75BCD79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238048" y="4412308"/>
            <a:ext cx="6987689" cy="24456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C00A32B-DE02-CB4A-B1E5-463B12729A5C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b="15054"/>
          <a:stretch/>
        </p:blipFill>
        <p:spPr>
          <a:xfrm>
            <a:off x="530867" y="4830124"/>
            <a:ext cx="640299" cy="67988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1597BFDC-4DC9-E34F-9C79-01870E70356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20860" t="13500" r="20913" b="32741"/>
          <a:stretch/>
        </p:blipFill>
        <p:spPr>
          <a:xfrm>
            <a:off x="10182035" y="3086898"/>
            <a:ext cx="1802588" cy="20636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EBE1970-7EB1-0B4E-B636-07D7D4F09F14}"/>
              </a:ext>
            </a:extLst>
          </p:cNvPr>
          <p:cNvSpPr txBox="1"/>
          <p:nvPr/>
        </p:nvSpPr>
        <p:spPr>
          <a:xfrm>
            <a:off x="10080267" y="2460431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Session</a:t>
            </a:r>
          </a:p>
          <a:p>
            <a:pPr algn="ctr"/>
            <a:r>
              <a:rPr lang="en-US" sz="2000" dirty="0"/>
              <a:t>#</a:t>
            </a:r>
            <a:r>
              <a:rPr lang="de-DE" sz="2000" dirty="0"/>
              <a:t>5355104</a:t>
            </a:r>
            <a:endParaRPr lang="en-US" sz="20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D1C7949-0059-0C49-A7D0-46DAE34DC6F7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16272"/>
          <a:stretch/>
        </p:blipFill>
        <p:spPr>
          <a:xfrm>
            <a:off x="10708591" y="4053751"/>
            <a:ext cx="762000" cy="255202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E7C7E945-D8F0-D940-9E6F-DC0DE88DD71E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16272"/>
          <a:stretch/>
        </p:blipFill>
        <p:spPr>
          <a:xfrm>
            <a:off x="3057269" y="3721812"/>
            <a:ext cx="762000" cy="255202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EEA345F-A9B7-F545-A3BB-6D6ECB10AA12}"/>
              </a:ext>
            </a:extLst>
          </p:cNvPr>
          <p:cNvCxnSpPr>
            <a:cxnSpLocks/>
          </p:cNvCxnSpPr>
          <p:nvPr/>
        </p:nvCxnSpPr>
        <p:spPr>
          <a:xfrm flipH="1">
            <a:off x="1528667" y="3281284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2E152CE-146E-E841-8156-BE2787861F7E}"/>
              </a:ext>
            </a:extLst>
          </p:cNvPr>
          <p:cNvCxnSpPr>
            <a:cxnSpLocks/>
          </p:cNvCxnSpPr>
          <p:nvPr/>
        </p:nvCxnSpPr>
        <p:spPr>
          <a:xfrm flipH="1">
            <a:off x="8547402" y="4170379"/>
            <a:ext cx="177681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F015B88-6BB8-4E4A-8E2E-0909B8C17184}"/>
              </a:ext>
            </a:extLst>
          </p:cNvPr>
          <p:cNvSpPr txBox="1"/>
          <p:nvPr/>
        </p:nvSpPr>
        <p:spPr>
          <a:xfrm>
            <a:off x="8504818" y="3705551"/>
            <a:ext cx="180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Read CSRF token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5E968E72-1A9B-4749-ABDA-E4EF52047D33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b="16272"/>
          <a:stretch/>
        </p:blipFill>
        <p:spPr>
          <a:xfrm>
            <a:off x="470016" y="5592664"/>
            <a:ext cx="762000" cy="255202"/>
          </a:xfrm>
          <a:prstGeom prst="rect">
            <a:avLst/>
          </a:prstGeom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C309C2B-8E02-CD45-8685-6CDDA4860EC7}"/>
              </a:ext>
            </a:extLst>
          </p:cNvPr>
          <p:cNvCxnSpPr>
            <a:cxnSpLocks/>
          </p:cNvCxnSpPr>
          <p:nvPr/>
        </p:nvCxnSpPr>
        <p:spPr>
          <a:xfrm>
            <a:off x="1496378" y="4838097"/>
            <a:ext cx="2674789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A2D60163-DD2E-5142-8AE1-A6F8EC477D38}"/>
              </a:ext>
            </a:extLst>
          </p:cNvPr>
          <p:cNvSpPr txBox="1"/>
          <p:nvPr/>
        </p:nvSpPr>
        <p:spPr>
          <a:xfrm>
            <a:off x="1616060" y="4902296"/>
            <a:ext cx="1947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200 OK</a:t>
            </a:r>
          </a:p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Transfer </a:t>
            </a:r>
            <a:r>
              <a:rPr lang="de-DE" dirty="0" err="1">
                <a:solidFill>
                  <a:schemeClr val="accent6">
                    <a:lumMod val="75000"/>
                  </a:schemeClr>
                </a:solidFill>
              </a:rPr>
              <a:t>complete</a:t>
            </a: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85714A-4686-A84D-9FAF-D4C6D9B1B75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686418" y="5177264"/>
            <a:ext cx="3348093" cy="1509607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2B462713-7299-8C48-BAE9-1881FC5A9598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15122"/>
          <a:stretch/>
        </p:blipFill>
        <p:spPr>
          <a:xfrm>
            <a:off x="10261925" y="3287681"/>
            <a:ext cx="1696928" cy="1800394"/>
          </a:xfrm>
          <a:prstGeom prst="rect">
            <a:avLst/>
          </a:prstGeom>
          <a:effectLst/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E9DFE1B1-9238-694F-9AD3-AB6A9D251536}"/>
              </a:ext>
            </a:extLst>
          </p:cNvPr>
          <p:cNvSpPr txBox="1"/>
          <p:nvPr/>
        </p:nvSpPr>
        <p:spPr>
          <a:xfrm>
            <a:off x="10041833" y="5046139"/>
            <a:ext cx="2032031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evictions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3F538BE-CF27-EA47-AA86-44D586BA86E6}"/>
              </a:ext>
            </a:extLst>
          </p:cNvPr>
          <p:cNvSpPr txBox="1"/>
          <p:nvPr/>
        </p:nvSpPr>
        <p:spPr>
          <a:xfrm>
            <a:off x="22309" y="5540482"/>
            <a:ext cx="3353482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Session ID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race conditions</a:t>
            </a:r>
          </a:p>
        </p:txBody>
      </p:sp>
      <p:pic>
        <p:nvPicPr>
          <p:cNvPr id="38" name="Graphic 37">
            <a:extLst>
              <a:ext uri="{FF2B5EF4-FFF2-40B4-BE49-F238E27FC236}">
                <a16:creationId xmlns:a16="http://schemas.microsoft.com/office/drawing/2014/main" id="{95DBE927-8308-F949-9321-0DFAC4490537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15122"/>
          <a:stretch/>
        </p:blipFill>
        <p:spPr>
          <a:xfrm>
            <a:off x="291184" y="4526433"/>
            <a:ext cx="1133650" cy="1202771"/>
          </a:xfrm>
          <a:prstGeom prst="rect">
            <a:avLst/>
          </a:prstGeom>
          <a:effectLst/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9085116-4276-8842-91A0-01EB9811AE4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545632" y="2267705"/>
            <a:ext cx="2032664" cy="86502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504697FD-6668-7743-8B39-FAA180EF5989}"/>
              </a:ext>
            </a:extLst>
          </p:cNvPr>
          <p:cNvSpPr txBox="1"/>
          <p:nvPr/>
        </p:nvSpPr>
        <p:spPr>
          <a:xfrm>
            <a:off x="1155178" y="3535350"/>
            <a:ext cx="2702278" cy="1323439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Stale</a:t>
            </a:r>
          </a:p>
          <a:p>
            <a:pPr algn="ctr"/>
            <a:r>
              <a:rPr lang="en-US" sz="4000" dirty="0">
                <a:solidFill>
                  <a:srgbClr val="FF0000"/>
                </a:solidFill>
              </a:rPr>
              <a:t>CSRF tokens</a:t>
            </a:r>
          </a:p>
        </p:txBody>
      </p:sp>
      <p:pic>
        <p:nvPicPr>
          <p:cNvPr id="42" name="Graphic 41">
            <a:extLst>
              <a:ext uri="{FF2B5EF4-FFF2-40B4-BE49-F238E27FC236}">
                <a16:creationId xmlns:a16="http://schemas.microsoft.com/office/drawing/2014/main" id="{B6810A2E-D124-AA4B-B782-99F2FDF6175D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15122"/>
          <a:stretch/>
        </p:blipFill>
        <p:spPr>
          <a:xfrm>
            <a:off x="2865316" y="3141224"/>
            <a:ext cx="1160279" cy="1231024"/>
          </a:xfrm>
          <a:prstGeom prst="rect">
            <a:avLst/>
          </a:prstGeom>
          <a:effectLst/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2253604-95D8-7640-AC22-ADD50E2C221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231922" y="2583717"/>
            <a:ext cx="4325040" cy="3136548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98C1B9CD-5594-EA42-922D-A99E89B27AA0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15122"/>
          <a:stretch/>
        </p:blipFill>
        <p:spPr>
          <a:xfrm>
            <a:off x="3969833" y="5562335"/>
            <a:ext cx="1160279" cy="1231024"/>
          </a:xfrm>
          <a:prstGeom prst="rect">
            <a:avLst/>
          </a:prstGeom>
          <a:effectLst/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9205071-E224-C644-B6FE-7601090E24B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292996" y="1564950"/>
            <a:ext cx="4189678" cy="4043185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80CEF530-5CFC-F34E-A2AB-7FD79BC3E842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Problems with CSRF Prevention in Rails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8A055303-3E26-384B-831F-C7D939630863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6BBA858A-B8F9-E04C-A502-127DA630B0A3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50483972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601" y="2212672"/>
            <a:ext cx="122112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Do We Fix It?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882" y="3588146"/>
            <a:ext cx="5730238" cy="485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4477" y="3626457"/>
            <a:ext cx="5224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Requirements for the new solution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0" y="4441191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3711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AA4CE68-C4AD-6346-A19A-3E9885B1E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55" y="2644955"/>
            <a:ext cx="3210967" cy="325455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D3CF79-55A4-8A47-AB3E-214F2FA16B66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Do We Fix It?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6B4E06-3049-E440-805C-A8BEA932D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CA35415-11C3-F74B-AA23-065C0BB54FC3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182051036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783149B-A14F-AF44-9F00-834AFB65D919}"/>
              </a:ext>
            </a:extLst>
          </p:cNvPr>
          <p:cNvSpPr txBox="1"/>
          <p:nvPr/>
        </p:nvSpPr>
        <p:spPr>
          <a:xfrm>
            <a:off x="4630947" y="2702464"/>
            <a:ext cx="6736139" cy="754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err="1"/>
              <a:t>Micromonolithic</a:t>
            </a:r>
            <a:r>
              <a:rPr lang="en-US" sz="3200" dirty="0"/>
              <a:t> architecture support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CAA4CE68-C4AD-6346-A19A-3E9885B1E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55" y="2644955"/>
            <a:ext cx="3210967" cy="325455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D3CF79-55A4-8A47-AB3E-214F2FA16B66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Do We Fix It?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6B4E06-3049-E440-805C-A8BEA932D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CA35415-11C3-F74B-AA23-065C0BB54FC3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79359098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783149B-A14F-AF44-9F00-834AFB65D919}"/>
              </a:ext>
            </a:extLst>
          </p:cNvPr>
          <p:cNvSpPr txBox="1"/>
          <p:nvPr/>
        </p:nvSpPr>
        <p:spPr>
          <a:xfrm>
            <a:off x="4630947" y="2702464"/>
            <a:ext cx="6748963" cy="1493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err="1"/>
              <a:t>Micromonolithic</a:t>
            </a:r>
            <a:r>
              <a:rPr lang="en-US" sz="3200" dirty="0"/>
              <a:t> architecture support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Frontend-intensive app compatibility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31A3B47-4C36-D24C-923E-A0677E852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55" y="2644955"/>
            <a:ext cx="3210967" cy="325455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1574C2-2193-644C-ACA7-A41750057998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Do We Fix It?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A8583D5-E006-1349-8218-5A0F4EADD1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33B7794-6D0A-0C41-A645-3739AB489B5D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16287009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783149B-A14F-AF44-9F00-834AFB65D919}"/>
              </a:ext>
            </a:extLst>
          </p:cNvPr>
          <p:cNvSpPr txBox="1"/>
          <p:nvPr/>
        </p:nvSpPr>
        <p:spPr>
          <a:xfrm>
            <a:off x="4630947" y="2702464"/>
            <a:ext cx="7371762" cy="22319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err="1"/>
              <a:t>Micromonolithic</a:t>
            </a:r>
            <a:r>
              <a:rPr lang="en-US" sz="3200" dirty="0"/>
              <a:t> architecture support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Frontend-intensive app compatibility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Language and framework-agnostic design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FD8E73-85B3-D144-B23F-E3F7B1C35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55" y="2644955"/>
            <a:ext cx="3210967" cy="325455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FDDCE31-BCCE-1841-AF2A-2C6798933976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Do We Fix It?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C83E56E-5F0E-8047-94FB-E4CC50DCEA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A61EA74-5CF9-3649-8EE4-84A735C7BCB2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73310853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783149B-A14F-AF44-9F00-834AFB65D919}"/>
              </a:ext>
            </a:extLst>
          </p:cNvPr>
          <p:cNvSpPr txBox="1"/>
          <p:nvPr/>
        </p:nvSpPr>
        <p:spPr>
          <a:xfrm>
            <a:off x="4630947" y="2702464"/>
            <a:ext cx="7371762" cy="29706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err="1"/>
              <a:t>Micromonolithic</a:t>
            </a:r>
            <a:r>
              <a:rPr lang="en-US" sz="3200" dirty="0"/>
              <a:t> architecture support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Frontend-intensive app compatibility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Language and framework-agnostic design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Self-healing capabilities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7B23C4-9450-D04A-8D7B-7315FFAD15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55" y="2644955"/>
            <a:ext cx="3210967" cy="32545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F39CD-90B2-E248-83DB-1041627B9D38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Do We Fix It?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1D61AF-50DA-BD4C-B21C-54EEC7A477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57429CB-5E28-5E4C-96DB-2592882CE125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409605230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601" y="2212672"/>
            <a:ext cx="122112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Solution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882" y="3588146"/>
            <a:ext cx="5730238" cy="485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14477" y="3626457"/>
            <a:ext cx="5224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New CSRF prevention machinery in detail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0" y="4441191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985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9159CDC-8F10-0D4B-A0AB-988491E7C5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0385448" y="3457426"/>
            <a:ext cx="1389230" cy="141027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6F027DF-3778-8740-9A65-51E24DCD3D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18133"/>
          <a:stretch/>
        </p:blipFill>
        <p:spPr>
          <a:xfrm>
            <a:off x="496619" y="3457427"/>
            <a:ext cx="1389229" cy="141027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E081CE3-A38D-EB4F-9BA8-CB68C0D2EE6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5040"/>
          <a:stretch/>
        </p:blipFill>
        <p:spPr>
          <a:xfrm>
            <a:off x="756770" y="4912332"/>
            <a:ext cx="868925" cy="868456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6A8711B-34CF-7449-8CF0-CDEB85082C42}"/>
              </a:ext>
            </a:extLst>
          </p:cNvPr>
          <p:cNvCxnSpPr>
            <a:cxnSpLocks/>
          </p:cNvCxnSpPr>
          <p:nvPr/>
        </p:nvCxnSpPr>
        <p:spPr>
          <a:xfrm flipH="1">
            <a:off x="8261406" y="3425332"/>
            <a:ext cx="1989502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E59F5EF-B12B-7045-B334-A24E8F8B819B}"/>
              </a:ext>
            </a:extLst>
          </p:cNvPr>
          <p:cNvSpPr txBox="1"/>
          <p:nvPr/>
        </p:nvSpPr>
        <p:spPr>
          <a:xfrm>
            <a:off x="8499111" y="2962235"/>
            <a:ext cx="23230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POST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login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username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bob.human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password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: ********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0AF7FC0-1643-6344-B9C3-3314A7F8C5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17038" y="2647011"/>
            <a:ext cx="4237217" cy="303110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D5F3EE4-97AF-EF4D-A6EA-B83BE0E89DD7}"/>
              </a:ext>
            </a:extLst>
          </p:cNvPr>
          <p:cNvSpPr/>
          <p:nvPr/>
        </p:nvSpPr>
        <p:spPr>
          <a:xfrm rot="16200000">
            <a:off x="102921" y="3931732"/>
            <a:ext cx="787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Alice</a:t>
            </a:r>
            <a:endParaRPr lang="en-US" sz="2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F28BB33-CC97-F447-A253-BF8FF9380AB4}"/>
              </a:ext>
            </a:extLst>
          </p:cNvPr>
          <p:cNvSpPr/>
          <p:nvPr/>
        </p:nvSpPr>
        <p:spPr>
          <a:xfrm rot="5400000">
            <a:off x="11411685" y="3931731"/>
            <a:ext cx="6751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Bob</a:t>
            </a:r>
            <a:endParaRPr lang="en-US" sz="2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AC0CC5-FB98-154B-A62F-CC51C656248C}"/>
              </a:ext>
            </a:extLst>
          </p:cNvPr>
          <p:cNvSpPr txBox="1"/>
          <p:nvPr/>
        </p:nvSpPr>
        <p:spPr>
          <a:xfrm>
            <a:off x="2705100" y="217333"/>
            <a:ext cx="87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 is Cross-Site Request Forgery?</a:t>
            </a:r>
          </a:p>
          <a:p>
            <a:endParaRPr lang="en-US" sz="3600" dirty="0">
              <a:solidFill>
                <a:schemeClr val="bg1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EFD496F-EDBB-684B-BD08-7F3279FCD0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8504270-93DA-6540-B7B4-836D642AAB86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57161521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E6016226-8900-9448-BB40-F9BF325CA145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7F50F6E-79A2-4840-B1C7-81E6EFAD4B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7C390F6-C99E-C64C-9AD1-9BBC6EBE2665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308320853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D1EB19-4231-2143-A0A6-5DAB3829DEF4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1CF7684-A400-BE4B-B71F-4B58F8C8116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0F46562-8460-0D46-8065-216F5D0C6D29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</p:spTree>
    <p:extLst>
      <p:ext uri="{BB962C8B-B14F-4D97-AF65-F5344CB8AC3E}">
        <p14:creationId xmlns:p14="http://schemas.microsoft.com/office/powerpoint/2010/main" val="411606743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6179942-722D-9B47-A1BA-B6D07AE4960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EE9ACF9-EBE5-F14F-A68E-1894F2557F7F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4303B8A-2CAC-E84A-8923-58A7C48EAB3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0FF7C9E-68FF-184F-B161-AFDB16293870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DAF7B8-59D8-1241-92CB-967E56DE8BD8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198236556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6179942-722D-9B47-A1BA-B6D07AE4960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D2FE20A-7D4A-F444-B51B-FEF24A6BB644}"/>
              </a:ext>
            </a:extLst>
          </p:cNvPr>
          <p:cNvCxnSpPr>
            <a:cxnSpLocks/>
          </p:cNvCxnSpPr>
          <p:nvPr/>
        </p:nvCxnSpPr>
        <p:spPr>
          <a:xfrm flipH="1">
            <a:off x="1528667" y="4035050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30C125A-7BDD-0D4D-88CE-F479B7BDD401}"/>
              </a:ext>
            </a:extLst>
          </p:cNvPr>
          <p:cNvSpPr txBox="1"/>
          <p:nvPr/>
        </p:nvSpPr>
        <p:spPr>
          <a:xfrm>
            <a:off x="1616060" y="3571953"/>
            <a:ext cx="1430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20F756-625A-7F42-B7F8-C17BE19AD6B1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F1674F9-CC5E-6C46-94D6-C466B7A467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C6D87EA-8717-8446-92B5-31D2AA3BE5CF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CCC628-A97D-E042-823E-D03CCA5E6779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68373575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6179942-722D-9B47-A1BA-B6D07AE4960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D2FE20A-7D4A-F444-B51B-FEF24A6BB644}"/>
              </a:ext>
            </a:extLst>
          </p:cNvPr>
          <p:cNvCxnSpPr>
            <a:cxnSpLocks/>
          </p:cNvCxnSpPr>
          <p:nvPr/>
        </p:nvCxnSpPr>
        <p:spPr>
          <a:xfrm flipH="1">
            <a:off x="1528667" y="4035050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30C125A-7BDD-0D4D-88CE-F479B7BDD401}"/>
              </a:ext>
            </a:extLst>
          </p:cNvPr>
          <p:cNvSpPr txBox="1"/>
          <p:nvPr/>
        </p:nvSpPr>
        <p:spPr>
          <a:xfrm>
            <a:off x="1616060" y="3571953"/>
            <a:ext cx="1430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EE21C4-21D4-5043-9830-206FBEB4A8F8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158483-4EB4-E948-99E1-24F9DBBC29BC}"/>
              </a:ext>
            </a:extLst>
          </p:cNvPr>
          <p:cNvSpPr txBox="1"/>
          <p:nvPr/>
        </p:nvSpPr>
        <p:spPr>
          <a:xfrm>
            <a:off x="5610213" y="2957476"/>
            <a:ext cx="22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init_csrf_token</a:t>
            </a:r>
            <a:endParaRPr lang="en-US" dirty="0">
              <a:latin typeface="Courier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024BE6-AD91-2B4A-A88E-71208374AA19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1B2D509-409E-3C4A-8FC9-BA3DA4E88BB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6E515DD-B5E2-0149-9845-ABC902BB5980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E80EC3-0396-4641-A21D-A9BE869BD011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30416725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6179942-722D-9B47-A1BA-B6D07AE4960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D2FE20A-7D4A-F444-B51B-FEF24A6BB644}"/>
              </a:ext>
            </a:extLst>
          </p:cNvPr>
          <p:cNvCxnSpPr>
            <a:cxnSpLocks/>
          </p:cNvCxnSpPr>
          <p:nvPr/>
        </p:nvCxnSpPr>
        <p:spPr>
          <a:xfrm flipH="1">
            <a:off x="1528667" y="4035050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30C125A-7BDD-0D4D-88CE-F479B7BDD401}"/>
              </a:ext>
            </a:extLst>
          </p:cNvPr>
          <p:cNvSpPr txBox="1"/>
          <p:nvPr/>
        </p:nvSpPr>
        <p:spPr>
          <a:xfrm>
            <a:off x="1616060" y="3571953"/>
            <a:ext cx="1430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EE21C4-21D4-5043-9830-206FBEB4A8F8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158483-4EB4-E948-99E1-24F9DBBC29BC}"/>
              </a:ext>
            </a:extLst>
          </p:cNvPr>
          <p:cNvSpPr txBox="1"/>
          <p:nvPr/>
        </p:nvSpPr>
        <p:spPr>
          <a:xfrm>
            <a:off x="5610213" y="2957476"/>
            <a:ext cx="22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init_csrf_token</a:t>
            </a:r>
            <a:endParaRPr lang="en-US" dirty="0">
              <a:latin typeface="Courier" pitchFamily="2" charset="0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B2FB3480-20B5-1746-AE19-571BD0D25CE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6373249" y="3411340"/>
            <a:ext cx="762000" cy="25520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C795F05-E050-4C44-AB53-03D880A79CF1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9E9B3D6-A9F4-DC48-85DE-7AABBD555AD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C18018A-D382-3842-8248-A03E659956E9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13D003F-3F4D-784F-8418-FE508DE20FC0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65F67DE-C94D-6B4D-B29D-CC615FE8162C}"/>
              </a:ext>
            </a:extLst>
          </p:cNvPr>
          <p:cNvSpPr txBox="1"/>
          <p:nvPr/>
        </p:nvSpPr>
        <p:spPr>
          <a:xfrm>
            <a:off x="5686413" y="3335310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</p:spTree>
    <p:extLst>
      <p:ext uri="{BB962C8B-B14F-4D97-AF65-F5344CB8AC3E}">
        <p14:creationId xmlns:p14="http://schemas.microsoft.com/office/powerpoint/2010/main" val="131466972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6179942-722D-9B47-A1BA-B6D07AE4960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D2FE20A-7D4A-F444-B51B-FEF24A6BB644}"/>
              </a:ext>
            </a:extLst>
          </p:cNvPr>
          <p:cNvCxnSpPr>
            <a:cxnSpLocks/>
          </p:cNvCxnSpPr>
          <p:nvPr/>
        </p:nvCxnSpPr>
        <p:spPr>
          <a:xfrm flipH="1">
            <a:off x="1528667" y="4035050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30C125A-7BDD-0D4D-88CE-F479B7BDD401}"/>
              </a:ext>
            </a:extLst>
          </p:cNvPr>
          <p:cNvSpPr txBox="1"/>
          <p:nvPr/>
        </p:nvSpPr>
        <p:spPr>
          <a:xfrm>
            <a:off x="1616060" y="3571953"/>
            <a:ext cx="1430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EE21C4-21D4-5043-9830-206FBEB4A8F8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158483-4EB4-E948-99E1-24F9DBBC29BC}"/>
              </a:ext>
            </a:extLst>
          </p:cNvPr>
          <p:cNvSpPr txBox="1"/>
          <p:nvPr/>
        </p:nvSpPr>
        <p:spPr>
          <a:xfrm>
            <a:off x="5610213" y="2957476"/>
            <a:ext cx="22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init_csrf_token</a:t>
            </a:r>
            <a:endParaRPr lang="en-US" dirty="0">
              <a:latin typeface="Courier" pitchFamily="2" charset="0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B2FB3480-20B5-1746-AE19-571BD0D25CE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6373249" y="3411340"/>
            <a:ext cx="762000" cy="255202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B7A9590-3F77-8346-9CC2-86F0FC786884}"/>
              </a:ext>
            </a:extLst>
          </p:cNvPr>
          <p:cNvCxnSpPr>
            <a:cxnSpLocks/>
          </p:cNvCxnSpPr>
          <p:nvPr/>
        </p:nvCxnSpPr>
        <p:spPr>
          <a:xfrm flipH="1">
            <a:off x="8724900" y="4352252"/>
            <a:ext cx="1790050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2A4CB85-AC3C-2949-9B27-377C609AA54B}"/>
              </a:ext>
            </a:extLst>
          </p:cNvPr>
          <p:cNvSpPr txBox="1"/>
          <p:nvPr/>
        </p:nvSpPr>
        <p:spPr>
          <a:xfrm>
            <a:off x="9452603" y="3650921"/>
            <a:ext cx="1012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Read</a:t>
            </a:r>
          </a:p>
          <a:p>
            <a:pPr algn="ctr"/>
            <a:r>
              <a:rPr lang="en-US" dirty="0"/>
              <a:t>CSRF key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FACF2171-4D22-904E-95FB-063AC9D4B97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7919994" y="4226941"/>
            <a:ext cx="762000" cy="25520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C467776-B765-F447-8C3F-5D26AA10FEC2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0F05E4B-133F-2B4C-A630-39673D0B25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5C80E0D-7E41-804F-AE29-0A833F0F33C4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1E5B448-C06A-6E46-8ACA-BF42B189FBBD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A13CE96-E9C1-3B45-AEF6-2942C7CD69F5}"/>
              </a:ext>
            </a:extLst>
          </p:cNvPr>
          <p:cNvSpPr txBox="1"/>
          <p:nvPr/>
        </p:nvSpPr>
        <p:spPr>
          <a:xfrm>
            <a:off x="5686413" y="3335310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5CBB17C-5F92-8E4A-87DC-C31D77FB869D}"/>
              </a:ext>
            </a:extLst>
          </p:cNvPr>
          <p:cNvSpPr txBox="1"/>
          <p:nvPr/>
        </p:nvSpPr>
        <p:spPr>
          <a:xfrm>
            <a:off x="8028719" y="4409732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291212751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6179942-722D-9B47-A1BA-B6D07AE4960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D2FE20A-7D4A-F444-B51B-FEF24A6BB644}"/>
              </a:ext>
            </a:extLst>
          </p:cNvPr>
          <p:cNvCxnSpPr>
            <a:cxnSpLocks/>
          </p:cNvCxnSpPr>
          <p:nvPr/>
        </p:nvCxnSpPr>
        <p:spPr>
          <a:xfrm flipH="1">
            <a:off x="1528667" y="4035050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30C125A-7BDD-0D4D-88CE-F479B7BDD401}"/>
              </a:ext>
            </a:extLst>
          </p:cNvPr>
          <p:cNvSpPr txBox="1"/>
          <p:nvPr/>
        </p:nvSpPr>
        <p:spPr>
          <a:xfrm>
            <a:off x="1616060" y="3571953"/>
            <a:ext cx="1430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EE21C4-21D4-5043-9830-206FBEB4A8F8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158483-4EB4-E948-99E1-24F9DBBC29BC}"/>
              </a:ext>
            </a:extLst>
          </p:cNvPr>
          <p:cNvSpPr txBox="1"/>
          <p:nvPr/>
        </p:nvSpPr>
        <p:spPr>
          <a:xfrm>
            <a:off x="5610213" y="2957476"/>
            <a:ext cx="22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init_csrf_token</a:t>
            </a:r>
            <a:endParaRPr lang="en-US" dirty="0">
              <a:latin typeface="Courier" pitchFamily="2" charset="0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B2FB3480-20B5-1746-AE19-571BD0D25CE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6373249" y="3411340"/>
            <a:ext cx="762000" cy="255202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B7A9590-3F77-8346-9CC2-86F0FC786884}"/>
              </a:ext>
            </a:extLst>
          </p:cNvPr>
          <p:cNvCxnSpPr>
            <a:cxnSpLocks/>
          </p:cNvCxnSpPr>
          <p:nvPr/>
        </p:nvCxnSpPr>
        <p:spPr>
          <a:xfrm flipH="1">
            <a:off x="8724900" y="4352252"/>
            <a:ext cx="1790050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2A4CB85-AC3C-2949-9B27-377C609AA54B}"/>
              </a:ext>
            </a:extLst>
          </p:cNvPr>
          <p:cNvSpPr txBox="1"/>
          <p:nvPr/>
        </p:nvSpPr>
        <p:spPr>
          <a:xfrm>
            <a:off x="9452603" y="3650921"/>
            <a:ext cx="1012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Read</a:t>
            </a:r>
          </a:p>
          <a:p>
            <a:pPr algn="ctr"/>
            <a:r>
              <a:rPr lang="en-US" dirty="0"/>
              <a:t>CSRF key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FACF2171-4D22-904E-95FB-063AC9D4B97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7919994" y="4226941"/>
            <a:ext cx="762000" cy="255202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BADB447-E124-2E4B-A1B6-07B169857EAB}"/>
              </a:ext>
            </a:extLst>
          </p:cNvPr>
          <p:cNvCxnSpPr>
            <a:cxnSpLocks/>
          </p:cNvCxnSpPr>
          <p:nvPr/>
        </p:nvCxnSpPr>
        <p:spPr>
          <a:xfrm flipH="1">
            <a:off x="7245350" y="4352252"/>
            <a:ext cx="609164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DEE5F64-EBE3-7A49-8DBE-B103C457080A}"/>
              </a:ext>
            </a:extLst>
          </p:cNvPr>
          <p:cNvCxnSpPr>
            <a:cxnSpLocks/>
          </p:cNvCxnSpPr>
          <p:nvPr/>
        </p:nvCxnSpPr>
        <p:spPr>
          <a:xfrm>
            <a:off x="6754248" y="3750905"/>
            <a:ext cx="1" cy="440652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9" name="Graphic 28">
            <a:extLst>
              <a:ext uri="{FF2B5EF4-FFF2-40B4-BE49-F238E27FC236}">
                <a16:creationId xmlns:a16="http://schemas.microsoft.com/office/drawing/2014/main" id="{7C804502-A57A-5140-B87B-3E69F3E0B0D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373249" y="4244130"/>
            <a:ext cx="762000" cy="25520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D63A8F7-4F22-7C4B-9AF0-FC8FE2ABD0B1}"/>
              </a:ext>
            </a:extLst>
          </p:cNvPr>
          <p:cNvSpPr txBox="1"/>
          <p:nvPr/>
        </p:nvSpPr>
        <p:spPr>
          <a:xfrm>
            <a:off x="7073596" y="3786565"/>
            <a:ext cx="780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HMAC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120217F-32E1-7C4C-8091-B6D5F8CDF2C8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D3B20689-FBE7-D344-A9BA-DB9C483D7EB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D0E9BF9-AEAB-C743-A431-914821E6A5E3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FB102EE-A4CB-234A-87E2-40CA441D8880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E3D9022-6F9A-6E42-A163-B5F2A360CC25}"/>
              </a:ext>
            </a:extLst>
          </p:cNvPr>
          <p:cNvSpPr txBox="1"/>
          <p:nvPr/>
        </p:nvSpPr>
        <p:spPr>
          <a:xfrm>
            <a:off x="5686413" y="3335310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6C10865-2B27-CB4F-AEB1-2A1DE2F21D6D}"/>
              </a:ext>
            </a:extLst>
          </p:cNvPr>
          <p:cNvSpPr txBox="1"/>
          <p:nvPr/>
        </p:nvSpPr>
        <p:spPr>
          <a:xfrm>
            <a:off x="6184075" y="4422432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02BC63D-6611-F041-B207-F0620D1A5DBA}"/>
              </a:ext>
            </a:extLst>
          </p:cNvPr>
          <p:cNvSpPr txBox="1"/>
          <p:nvPr/>
        </p:nvSpPr>
        <p:spPr>
          <a:xfrm>
            <a:off x="8028719" y="4409732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130887444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6179942-722D-9B47-A1BA-B6D07AE4960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D2FE20A-7D4A-F444-B51B-FEF24A6BB644}"/>
              </a:ext>
            </a:extLst>
          </p:cNvPr>
          <p:cNvCxnSpPr>
            <a:cxnSpLocks/>
          </p:cNvCxnSpPr>
          <p:nvPr/>
        </p:nvCxnSpPr>
        <p:spPr>
          <a:xfrm flipH="1">
            <a:off x="1528667" y="4035050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30C125A-7BDD-0D4D-88CE-F479B7BDD401}"/>
              </a:ext>
            </a:extLst>
          </p:cNvPr>
          <p:cNvSpPr txBox="1"/>
          <p:nvPr/>
        </p:nvSpPr>
        <p:spPr>
          <a:xfrm>
            <a:off x="1616060" y="3571953"/>
            <a:ext cx="1430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EE21C4-21D4-5043-9830-206FBEB4A8F8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158483-4EB4-E948-99E1-24F9DBBC29BC}"/>
              </a:ext>
            </a:extLst>
          </p:cNvPr>
          <p:cNvSpPr txBox="1"/>
          <p:nvPr/>
        </p:nvSpPr>
        <p:spPr>
          <a:xfrm>
            <a:off x="5610213" y="2957476"/>
            <a:ext cx="22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init_csrf_token</a:t>
            </a:r>
            <a:endParaRPr lang="en-US" dirty="0">
              <a:latin typeface="Courier" pitchFamily="2" charset="0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B2FB3480-20B5-1746-AE19-571BD0D25CE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6373249" y="3411340"/>
            <a:ext cx="762000" cy="255202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B7A9590-3F77-8346-9CC2-86F0FC786884}"/>
              </a:ext>
            </a:extLst>
          </p:cNvPr>
          <p:cNvCxnSpPr>
            <a:cxnSpLocks/>
          </p:cNvCxnSpPr>
          <p:nvPr/>
        </p:nvCxnSpPr>
        <p:spPr>
          <a:xfrm flipH="1">
            <a:off x="8724900" y="4352252"/>
            <a:ext cx="1790050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2A4CB85-AC3C-2949-9B27-377C609AA54B}"/>
              </a:ext>
            </a:extLst>
          </p:cNvPr>
          <p:cNvSpPr txBox="1"/>
          <p:nvPr/>
        </p:nvSpPr>
        <p:spPr>
          <a:xfrm>
            <a:off x="9452603" y="3650921"/>
            <a:ext cx="1012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Read</a:t>
            </a:r>
          </a:p>
          <a:p>
            <a:pPr algn="ctr"/>
            <a:r>
              <a:rPr lang="en-US" dirty="0"/>
              <a:t>CSRF key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FACF2171-4D22-904E-95FB-063AC9D4B97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7919994" y="4226941"/>
            <a:ext cx="762000" cy="255202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BADB447-E124-2E4B-A1B6-07B169857EAB}"/>
              </a:ext>
            </a:extLst>
          </p:cNvPr>
          <p:cNvCxnSpPr>
            <a:cxnSpLocks/>
          </p:cNvCxnSpPr>
          <p:nvPr/>
        </p:nvCxnSpPr>
        <p:spPr>
          <a:xfrm flipH="1">
            <a:off x="7245350" y="4352252"/>
            <a:ext cx="609164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DEE5F64-EBE3-7A49-8DBE-B103C457080A}"/>
              </a:ext>
            </a:extLst>
          </p:cNvPr>
          <p:cNvCxnSpPr>
            <a:cxnSpLocks/>
          </p:cNvCxnSpPr>
          <p:nvPr/>
        </p:nvCxnSpPr>
        <p:spPr>
          <a:xfrm>
            <a:off x="6754248" y="3750905"/>
            <a:ext cx="1" cy="440652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9" name="Graphic 28">
            <a:extLst>
              <a:ext uri="{FF2B5EF4-FFF2-40B4-BE49-F238E27FC236}">
                <a16:creationId xmlns:a16="http://schemas.microsoft.com/office/drawing/2014/main" id="{7C804502-A57A-5140-B87B-3E69F3E0B0D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373249" y="4244130"/>
            <a:ext cx="762000" cy="25520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D63A8F7-4F22-7C4B-9AF0-FC8FE2ABD0B1}"/>
              </a:ext>
            </a:extLst>
          </p:cNvPr>
          <p:cNvSpPr txBox="1"/>
          <p:nvPr/>
        </p:nvSpPr>
        <p:spPr>
          <a:xfrm>
            <a:off x="7073596" y="3786565"/>
            <a:ext cx="780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HMAC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CFA6B67-C46E-4A47-B6CC-F57D8F05661B}"/>
              </a:ext>
            </a:extLst>
          </p:cNvPr>
          <p:cNvCxnSpPr>
            <a:cxnSpLocks/>
          </p:cNvCxnSpPr>
          <p:nvPr/>
        </p:nvCxnSpPr>
        <p:spPr>
          <a:xfrm flipH="1">
            <a:off x="4483100" y="4363658"/>
            <a:ext cx="178072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6A28020-4A23-9540-BC33-8CC84B0DDCC0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9170D2ED-0376-F24C-B15A-0DB1131F407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A4051703-394A-F446-A73F-BD865A9ADEA2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ACD4218-201A-964C-93F6-B2334F2080E7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4F48E0B-CDC8-D945-A2A9-FEEFB50688CC}"/>
              </a:ext>
            </a:extLst>
          </p:cNvPr>
          <p:cNvSpPr txBox="1"/>
          <p:nvPr/>
        </p:nvSpPr>
        <p:spPr>
          <a:xfrm>
            <a:off x="5686413" y="3335310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516A43A-8C7B-E34D-8761-104A7BDB7B05}"/>
              </a:ext>
            </a:extLst>
          </p:cNvPr>
          <p:cNvSpPr txBox="1"/>
          <p:nvPr/>
        </p:nvSpPr>
        <p:spPr>
          <a:xfrm>
            <a:off x="6184075" y="4422432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0D1A4EC-719D-2D4D-8298-CE9BFBAAECAB}"/>
              </a:ext>
            </a:extLst>
          </p:cNvPr>
          <p:cNvSpPr txBox="1"/>
          <p:nvPr/>
        </p:nvSpPr>
        <p:spPr>
          <a:xfrm>
            <a:off x="8028719" y="4409732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262148213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52CC68BE-944F-7241-A4D2-4CD7D2BDD6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18133"/>
          <a:stretch/>
        </p:blipFill>
        <p:spPr>
          <a:xfrm>
            <a:off x="156402" y="3369742"/>
            <a:ext cx="1389230" cy="1410279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C7AB6ACF-7135-9840-8D27-D70CCC536241}"/>
              </a:ext>
            </a:extLst>
          </p:cNvPr>
          <p:cNvGrpSpPr/>
          <p:nvPr/>
        </p:nvGrpSpPr>
        <p:grpSpPr>
          <a:xfrm>
            <a:off x="4126496" y="2430886"/>
            <a:ext cx="5219974" cy="3734125"/>
            <a:chOff x="4310184" y="2603170"/>
            <a:chExt cx="4237217" cy="303110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AADF33F-F7A5-3B4D-BB8D-C6E12A9DB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10184" y="2603170"/>
              <a:ext cx="4237217" cy="30311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CD9C89B-A925-E844-A957-949F24FA5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1530" r="8277"/>
            <a:stretch/>
          </p:blipFill>
          <p:spPr>
            <a:xfrm>
              <a:off x="5642974" y="3386138"/>
              <a:ext cx="1600481" cy="328015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8FF451E9-7C38-BC47-9752-87644B28072B}"/>
              </a:ext>
            </a:extLst>
          </p:cNvPr>
          <p:cNvSpPr/>
          <p:nvPr/>
        </p:nvSpPr>
        <p:spPr>
          <a:xfrm>
            <a:off x="4364606" y="2875472"/>
            <a:ext cx="4727275" cy="2996241"/>
          </a:xfrm>
          <a:prstGeom prst="rect">
            <a:avLst/>
          </a:prstGeom>
          <a:solidFill>
            <a:schemeClr val="bg1">
              <a:alpha val="90000"/>
            </a:schemeClr>
          </a:solidFill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E9FC7B-3A61-604F-9D41-DD33CF0A5DC5}"/>
              </a:ext>
            </a:extLst>
          </p:cNvPr>
          <p:cNvSpPr txBox="1"/>
          <p:nvPr/>
        </p:nvSpPr>
        <p:spPr>
          <a:xfrm>
            <a:off x="5610213" y="2957476"/>
            <a:ext cx="22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>
                <a:latin typeface="Courier" pitchFamily="2" charset="0"/>
              </a:rPr>
              <a:t>init_csrf_token</a:t>
            </a:r>
            <a:endParaRPr lang="en-US" dirty="0">
              <a:latin typeface="Courier" pitchFamily="2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F741F29-C35E-AA4C-91D2-D688508FA3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7116"/>
          <a:stretch/>
        </p:blipFill>
        <p:spPr>
          <a:xfrm>
            <a:off x="10489720" y="3523232"/>
            <a:ext cx="1628567" cy="147184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A5C0149-30EE-0241-A2EC-F0DA01C4B20B}"/>
              </a:ext>
            </a:extLst>
          </p:cNvPr>
          <p:cNvSpPr txBox="1"/>
          <p:nvPr/>
        </p:nvSpPr>
        <p:spPr>
          <a:xfrm>
            <a:off x="10124690" y="2928996"/>
            <a:ext cx="1993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Shared</a:t>
            </a:r>
          </a:p>
          <a:p>
            <a:pPr algn="ctr"/>
            <a:r>
              <a:rPr lang="en-US" sz="2000" dirty="0"/>
              <a:t>configuration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C4A82E83-B9DF-984C-AA35-B19BF812503E}"/>
              </a:ext>
            </a:extLst>
          </p:cNvPr>
          <p:cNvCxnSpPr>
            <a:cxnSpLocks/>
          </p:cNvCxnSpPr>
          <p:nvPr/>
        </p:nvCxnSpPr>
        <p:spPr>
          <a:xfrm flipH="1">
            <a:off x="1528667" y="4035050"/>
            <a:ext cx="2642500" cy="0"/>
          </a:xfrm>
          <a:prstGeom prst="straightConnector1">
            <a:avLst/>
          </a:prstGeom>
          <a:ln w="635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DE94F0F8-E956-3C41-9833-BE874C965885}"/>
              </a:ext>
            </a:extLst>
          </p:cNvPr>
          <p:cNvSpPr txBox="1"/>
          <p:nvPr/>
        </p:nvSpPr>
        <p:spPr>
          <a:xfrm>
            <a:off x="1616060" y="3571953"/>
            <a:ext cx="1430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GET /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transfer</a:t>
            </a:r>
            <a:endParaRPr lang="de-DE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E3F90FD6-905A-FC4A-A6C7-8E6B2E4F9AD5}"/>
              </a:ext>
            </a:extLst>
          </p:cNvPr>
          <p:cNvCxnSpPr>
            <a:cxnSpLocks/>
          </p:cNvCxnSpPr>
          <p:nvPr/>
        </p:nvCxnSpPr>
        <p:spPr>
          <a:xfrm flipH="1">
            <a:off x="8724900" y="4352252"/>
            <a:ext cx="1790050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52A4ED96-AE87-354A-811A-D3C10B59D3CD}"/>
              </a:ext>
            </a:extLst>
          </p:cNvPr>
          <p:cNvSpPr txBox="1"/>
          <p:nvPr/>
        </p:nvSpPr>
        <p:spPr>
          <a:xfrm>
            <a:off x="9452603" y="3650921"/>
            <a:ext cx="1012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Read</a:t>
            </a:r>
          </a:p>
          <a:p>
            <a:pPr algn="ctr"/>
            <a:r>
              <a:rPr lang="en-US" dirty="0"/>
              <a:t>CSRF key</a:t>
            </a:r>
          </a:p>
        </p:txBody>
      </p:sp>
      <p:pic>
        <p:nvPicPr>
          <p:cNvPr id="46" name="Graphic 45">
            <a:extLst>
              <a:ext uri="{FF2B5EF4-FFF2-40B4-BE49-F238E27FC236}">
                <a16:creationId xmlns:a16="http://schemas.microsoft.com/office/drawing/2014/main" id="{46650CA3-D9D8-6444-A65E-CF7261A8F58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7919994" y="4226941"/>
            <a:ext cx="762000" cy="255202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1059AC34-689D-814F-8F74-FA8BAAD3E0C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6373249" y="3411340"/>
            <a:ext cx="762000" cy="255202"/>
          </a:xfrm>
          <a:prstGeom prst="rect">
            <a:avLst/>
          </a:prstGeom>
        </p:spPr>
      </p:pic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89268F34-757E-104E-838D-38C06EF36281}"/>
              </a:ext>
            </a:extLst>
          </p:cNvPr>
          <p:cNvCxnSpPr>
            <a:cxnSpLocks/>
          </p:cNvCxnSpPr>
          <p:nvPr/>
        </p:nvCxnSpPr>
        <p:spPr>
          <a:xfrm flipH="1">
            <a:off x="7245350" y="4352252"/>
            <a:ext cx="609164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3DA5B950-CF3E-CA4B-B755-428ED66D392B}"/>
              </a:ext>
            </a:extLst>
          </p:cNvPr>
          <p:cNvCxnSpPr>
            <a:cxnSpLocks/>
          </p:cNvCxnSpPr>
          <p:nvPr/>
        </p:nvCxnSpPr>
        <p:spPr>
          <a:xfrm>
            <a:off x="6754248" y="3750905"/>
            <a:ext cx="1" cy="440652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1" name="Graphic 50">
            <a:extLst>
              <a:ext uri="{FF2B5EF4-FFF2-40B4-BE49-F238E27FC236}">
                <a16:creationId xmlns:a16="http://schemas.microsoft.com/office/drawing/2014/main" id="{2771E732-5E51-3B49-9657-38A73D1D60C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6373249" y="4244130"/>
            <a:ext cx="762000" cy="255202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892FD1AD-385A-034D-AC9D-5FC943CD52B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16272"/>
          <a:stretch/>
        </p:blipFill>
        <p:spPr>
          <a:xfrm>
            <a:off x="10777243" y="4259152"/>
            <a:ext cx="720344" cy="241251"/>
          </a:xfrm>
          <a:prstGeom prst="rect">
            <a:avLst/>
          </a:prstGeom>
          <a:effectLst>
            <a:glow rad="101600">
              <a:schemeClr val="bg1"/>
            </a:glow>
          </a:effectLst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F5839290-944C-0341-B687-04BFD545D817}"/>
              </a:ext>
            </a:extLst>
          </p:cNvPr>
          <p:cNvSpPr txBox="1"/>
          <p:nvPr/>
        </p:nvSpPr>
        <p:spPr>
          <a:xfrm>
            <a:off x="7073596" y="3786565"/>
            <a:ext cx="780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HMAC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D7A5C4B-E009-D14F-B01B-A2E3CCF9BF00}"/>
              </a:ext>
            </a:extLst>
          </p:cNvPr>
          <p:cNvCxnSpPr>
            <a:cxnSpLocks/>
          </p:cNvCxnSpPr>
          <p:nvPr/>
        </p:nvCxnSpPr>
        <p:spPr>
          <a:xfrm>
            <a:off x="1528667" y="4605989"/>
            <a:ext cx="2642500" cy="0"/>
          </a:xfrm>
          <a:prstGeom prst="straightConnector1">
            <a:avLst/>
          </a:prstGeom>
          <a:ln w="63500">
            <a:solidFill>
              <a:schemeClr val="accent6">
                <a:lumMod val="75000"/>
              </a:schemeClr>
            </a:solidFill>
            <a:headEnd type="triangle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A54A402B-6473-E943-9835-73FC617311C4}"/>
              </a:ext>
            </a:extLst>
          </p:cNvPr>
          <p:cNvSpPr txBox="1"/>
          <p:nvPr/>
        </p:nvSpPr>
        <p:spPr>
          <a:xfrm>
            <a:off x="1766372" y="4650225"/>
            <a:ext cx="25789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Set-Cookie:</a:t>
            </a:r>
          </a:p>
          <a:p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token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</a:t>
            </a:r>
          </a:p>
          <a:p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hmac</a:t>
            </a:r>
            <a:r>
              <a:rPr lang="de-DE" dirty="0">
                <a:solidFill>
                  <a:schemeClr val="accent2">
                    <a:lumMod val="75000"/>
                  </a:schemeClr>
                </a:solidFill>
              </a:rPr>
              <a:t>=               ;</a:t>
            </a:r>
            <a:r>
              <a:rPr lang="de-DE" dirty="0" err="1">
                <a:solidFill>
                  <a:schemeClr val="accent2">
                    <a:lumMod val="75000"/>
                  </a:schemeClr>
                </a:solidFill>
              </a:rPr>
              <a:t>http_only</a:t>
            </a:r>
            <a:endParaRPr lang="de-DE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6" name="Graphic 55">
            <a:extLst>
              <a:ext uri="{FF2B5EF4-FFF2-40B4-BE49-F238E27FC236}">
                <a16:creationId xmlns:a16="http://schemas.microsoft.com/office/drawing/2014/main" id="{8CC18FAD-29F2-3242-B6E6-98220715995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b="16272"/>
          <a:stretch/>
        </p:blipFill>
        <p:spPr>
          <a:xfrm>
            <a:off x="2499049" y="5002102"/>
            <a:ext cx="762000" cy="255202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A86F9E4E-E288-224C-823E-EFC28830BD3F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16272"/>
          <a:stretch/>
        </p:blipFill>
        <p:spPr>
          <a:xfrm>
            <a:off x="2499049" y="5287828"/>
            <a:ext cx="762000" cy="255202"/>
          </a:xfrm>
          <a:prstGeom prst="rect">
            <a:avLst/>
          </a:prstGeom>
        </p:spPr>
      </p:pic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31FE3E80-C68B-2E40-8592-15F534B281A8}"/>
              </a:ext>
            </a:extLst>
          </p:cNvPr>
          <p:cNvCxnSpPr>
            <a:cxnSpLocks/>
          </p:cNvCxnSpPr>
          <p:nvPr/>
        </p:nvCxnSpPr>
        <p:spPr>
          <a:xfrm flipH="1">
            <a:off x="4483100" y="4363658"/>
            <a:ext cx="1780728" cy="0"/>
          </a:xfrm>
          <a:prstGeom prst="straightConnector1">
            <a:avLst/>
          </a:prstGeom>
          <a:ln w="63500">
            <a:solidFill>
              <a:schemeClr val="tx1"/>
            </a:solidFill>
            <a:headEnd type="non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4158BEC6-F4DE-DB45-8098-E7E7C368D01D}"/>
              </a:ext>
            </a:extLst>
          </p:cNvPr>
          <p:cNvSpPr txBox="1"/>
          <p:nvPr/>
        </p:nvSpPr>
        <p:spPr>
          <a:xfrm>
            <a:off x="2705100" y="217333"/>
            <a:ext cx="8792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Cross-application CSRF Prevention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7B0EEEC0-0979-BE4C-B8D1-B50E6E18877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49833" y="959195"/>
            <a:ext cx="2895600" cy="34574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56CF142-5C86-E84A-A1DE-63B50D3008D7}"/>
              </a:ext>
            </a:extLst>
          </p:cNvPr>
          <p:cNvSpPr txBox="1"/>
          <p:nvPr/>
        </p:nvSpPr>
        <p:spPr>
          <a:xfrm>
            <a:off x="2971235" y="972756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Egor Balyshev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5CA4D51-E834-E145-BD5C-E70F63BFC604}"/>
              </a:ext>
            </a:extLst>
          </p:cNvPr>
          <p:cNvSpPr txBox="1"/>
          <p:nvPr/>
        </p:nvSpPr>
        <p:spPr>
          <a:xfrm>
            <a:off x="10871708" y="4785607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A26B1DF-69FB-D646-A9DC-13E37A4503B3}"/>
              </a:ext>
            </a:extLst>
          </p:cNvPr>
          <p:cNvSpPr txBox="1"/>
          <p:nvPr/>
        </p:nvSpPr>
        <p:spPr>
          <a:xfrm>
            <a:off x="5686413" y="3335310"/>
            <a:ext cx="715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token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14410FA-37DE-3242-B914-122A0BB61226}"/>
              </a:ext>
            </a:extLst>
          </p:cNvPr>
          <p:cNvSpPr txBox="1"/>
          <p:nvPr/>
        </p:nvSpPr>
        <p:spPr>
          <a:xfrm>
            <a:off x="8028719" y="4409732"/>
            <a:ext cx="499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key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8DEF6D2-A30F-BA4E-BBAF-9FBD34C06D07}"/>
              </a:ext>
            </a:extLst>
          </p:cNvPr>
          <p:cNvSpPr txBox="1"/>
          <p:nvPr/>
        </p:nvSpPr>
        <p:spPr>
          <a:xfrm>
            <a:off x="6184075" y="4422432"/>
            <a:ext cx="11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checksum</a:t>
            </a:r>
          </a:p>
        </p:txBody>
      </p:sp>
    </p:spTree>
    <p:extLst>
      <p:ext uri="{BB962C8B-B14F-4D97-AF65-F5344CB8AC3E}">
        <p14:creationId xmlns:p14="http://schemas.microsoft.com/office/powerpoint/2010/main" val="3292285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12085</TotalTime>
  <Words>3079</Words>
  <Application>Microsoft Macintosh PowerPoint</Application>
  <PresentationFormat>Widescreen</PresentationFormat>
  <Paragraphs>1052</Paragraphs>
  <Slides>117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117</vt:i4>
      </vt:variant>
    </vt:vector>
  </HeadingPairs>
  <TitlesOfParts>
    <vt:vector size="126" baseType="lpstr">
      <vt:lpstr>Arial</vt:lpstr>
      <vt:lpstr>Calibri</vt:lpstr>
      <vt:lpstr>Calibri Light</vt:lpstr>
      <vt:lpstr>Courier</vt:lpstr>
      <vt:lpstr>Montserrat</vt:lpstr>
      <vt:lpstr>Montserrat Light</vt:lpstr>
      <vt:lpstr>Montserrat Ultra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Egor Balyshev</cp:lastModifiedBy>
  <cp:revision>179</cp:revision>
  <dcterms:created xsi:type="dcterms:W3CDTF">2017-09-12T15:05:14Z</dcterms:created>
  <dcterms:modified xsi:type="dcterms:W3CDTF">2018-07-06T07:16:49Z</dcterms:modified>
</cp:coreProperties>
</file>