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7" r:id="rId3"/>
    <p:sldMasterId id="2147483688" r:id="rId4"/>
    <p:sldMasterId id="214748368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Lst>
  <p:sldSz cy="5143500" cx="9144000"/>
  <p:notesSz cx="6858000" cy="9144000"/>
  <p:embeddedFontLst>
    <p:embeddedFont>
      <p:font typeface="Source Serif Pro"/>
      <p:regular r:id="rId49"/>
      <p:bold r:id="rId50"/>
    </p:embeddedFont>
    <p:embeddedFont>
      <p:font typeface="Montserrat"/>
      <p:regular r:id="rId51"/>
      <p:bold r:id="rId52"/>
      <p:italic r:id="rId53"/>
      <p:boldItalic r:id="rId54"/>
    </p:embeddedFont>
    <p:embeddedFont>
      <p:font typeface="Montserrat Light"/>
      <p:regular r:id="rId55"/>
      <p:bold r:id="rId56"/>
      <p:italic r:id="rId57"/>
      <p:boldItalic r:id="rId58"/>
    </p:embeddedFont>
    <p:embeddedFont>
      <p:font typeface="Montserrat ExtraLight"/>
      <p:regular r:id="rId59"/>
      <p:bold r:id="rId60"/>
      <p:italic r:id="rId61"/>
      <p:boldItalic r:id="rId62"/>
    </p:embeddedFont>
    <p:embeddedFont>
      <p:font typeface="Source Sans Pro"/>
      <p:regular r:id="rId63"/>
      <p:bold r:id="rId64"/>
      <p:italic r:id="rId65"/>
      <p:boldItalic r:id="rId6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font" Target="fonts/SourceSerifPro-regular.fntdata"/><Relationship Id="rId5" Type="http://schemas.openxmlformats.org/officeDocument/2006/relationships/slideMaster" Target="slideMasters/slideMaster3.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MontserratExtraLight-boldItalic.fntdata"/><Relationship Id="rId61" Type="http://schemas.openxmlformats.org/officeDocument/2006/relationships/font" Target="fonts/MontserratExtraLight-italic.fntdata"/><Relationship Id="rId20" Type="http://schemas.openxmlformats.org/officeDocument/2006/relationships/slide" Target="slides/slide14.xml"/><Relationship Id="rId64" Type="http://schemas.openxmlformats.org/officeDocument/2006/relationships/font" Target="fonts/SourceSansPro-bold.fntdata"/><Relationship Id="rId63" Type="http://schemas.openxmlformats.org/officeDocument/2006/relationships/font" Target="fonts/SourceSansPro-regular.fntdata"/><Relationship Id="rId22" Type="http://schemas.openxmlformats.org/officeDocument/2006/relationships/slide" Target="slides/slide16.xml"/><Relationship Id="rId66" Type="http://schemas.openxmlformats.org/officeDocument/2006/relationships/font" Target="fonts/SourceSansPro-boldItalic.fntdata"/><Relationship Id="rId21" Type="http://schemas.openxmlformats.org/officeDocument/2006/relationships/slide" Target="slides/slide15.xml"/><Relationship Id="rId65" Type="http://schemas.openxmlformats.org/officeDocument/2006/relationships/font" Target="fonts/SourceSansPro-italic.fntdata"/><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font" Target="fonts/MontserratExtraLight-bold.fntdata"/><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Montserrat-regular.fntdata"/><Relationship Id="rId50" Type="http://schemas.openxmlformats.org/officeDocument/2006/relationships/font" Target="fonts/SourceSerifPro-bold.fntdata"/><Relationship Id="rId53" Type="http://schemas.openxmlformats.org/officeDocument/2006/relationships/font" Target="fonts/Montserrat-italic.fntdata"/><Relationship Id="rId52" Type="http://schemas.openxmlformats.org/officeDocument/2006/relationships/font" Target="fonts/Montserrat-bold.fntdata"/><Relationship Id="rId11" Type="http://schemas.openxmlformats.org/officeDocument/2006/relationships/slide" Target="slides/slide5.xml"/><Relationship Id="rId55" Type="http://schemas.openxmlformats.org/officeDocument/2006/relationships/font" Target="fonts/MontserratLight-regular.fntdata"/><Relationship Id="rId10" Type="http://schemas.openxmlformats.org/officeDocument/2006/relationships/slide" Target="slides/slide4.xml"/><Relationship Id="rId54" Type="http://schemas.openxmlformats.org/officeDocument/2006/relationships/font" Target="fonts/Montserrat-boldItalic.fntdata"/><Relationship Id="rId13" Type="http://schemas.openxmlformats.org/officeDocument/2006/relationships/slide" Target="slides/slide7.xml"/><Relationship Id="rId57" Type="http://schemas.openxmlformats.org/officeDocument/2006/relationships/font" Target="fonts/MontserratLight-italic.fntdata"/><Relationship Id="rId12" Type="http://schemas.openxmlformats.org/officeDocument/2006/relationships/slide" Target="slides/slide6.xml"/><Relationship Id="rId56" Type="http://schemas.openxmlformats.org/officeDocument/2006/relationships/font" Target="fonts/MontserratLight-bold.fntdata"/><Relationship Id="rId15" Type="http://schemas.openxmlformats.org/officeDocument/2006/relationships/slide" Target="slides/slide9.xml"/><Relationship Id="rId59" Type="http://schemas.openxmlformats.org/officeDocument/2006/relationships/font" Target="fonts/MontserratExtraLight-regular.fntdata"/><Relationship Id="rId14" Type="http://schemas.openxmlformats.org/officeDocument/2006/relationships/slide" Target="slides/slide8.xml"/><Relationship Id="rId58" Type="http://schemas.openxmlformats.org/officeDocument/2006/relationships/font" Target="fonts/MontserratLight-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3" name="Shape 213"/>
        <p:cNvGrpSpPr/>
        <p:nvPr/>
      </p:nvGrpSpPr>
      <p:grpSpPr>
        <a:xfrm>
          <a:off x="0" y="0"/>
          <a:ext cx="0" cy="0"/>
          <a:chOff x="0" y="0"/>
          <a:chExt cx="0" cy="0"/>
        </a:xfrm>
      </p:grpSpPr>
      <p:sp>
        <p:nvSpPr>
          <p:cNvPr id="214" name="Shape 21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en">
                <a:solidFill>
                  <a:schemeClr val="dk1"/>
                </a:solidFill>
              </a:rPr>
              <a:t>Welcome, quick intros</a:t>
            </a:r>
            <a:endParaRPr>
              <a:solidFill>
                <a:schemeClr val="dk1"/>
              </a:solidFill>
            </a:endParaRPr>
          </a:p>
          <a:p>
            <a:pPr indent="0" lvl="0" marL="0" rtl="0">
              <a:spcBef>
                <a:spcPts val="0"/>
              </a:spcBef>
              <a:spcAft>
                <a:spcPts val="0"/>
              </a:spcAft>
              <a:buNone/>
            </a:pPr>
            <a:r>
              <a:t/>
            </a:r>
            <a:endParaRPr/>
          </a:p>
        </p:txBody>
      </p:sp>
      <p:sp>
        <p:nvSpPr>
          <p:cNvPr id="215" name="Shape 215"/>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1" name="Shape 301"/>
        <p:cNvGrpSpPr/>
        <p:nvPr/>
      </p:nvGrpSpPr>
      <p:grpSpPr>
        <a:xfrm>
          <a:off x="0" y="0"/>
          <a:ext cx="0" cy="0"/>
          <a:chOff x="0" y="0"/>
          <a:chExt cx="0" cy="0"/>
        </a:xfrm>
      </p:grpSpPr>
      <p:sp>
        <p:nvSpPr>
          <p:cNvPr id="302" name="Shape 30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03" name="Shape 30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en">
                <a:solidFill>
                  <a:schemeClr val="dk1"/>
                </a:solidFill>
              </a:rPr>
              <a:t>Max, </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The big question - how do we help our coworkers practice hacking and security, understand it, in a more engaging and approachable way</a:t>
            </a:r>
            <a:endParaRPr>
              <a:solidFill>
                <a:schemeClr val="dk1"/>
              </a:solidFill>
            </a:endParaRPr>
          </a:p>
          <a:p>
            <a:pPr indent="0" lvl="0" marL="0" rtl="0">
              <a:spcBef>
                <a:spcPts val="0"/>
              </a:spcBef>
              <a:spcAft>
                <a:spcPts val="0"/>
              </a:spcAft>
              <a:buNone/>
            </a:pPr>
            <a:r>
              <a:rPr lang="en">
                <a:solidFill>
                  <a:schemeClr val="dk1"/>
                </a:solidFill>
              </a:rPr>
              <a:t>then handoff to john</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4" name="Shape 314"/>
        <p:cNvGrpSpPr/>
        <p:nvPr/>
      </p:nvGrpSpPr>
      <p:grpSpPr>
        <a:xfrm>
          <a:off x="0" y="0"/>
          <a:ext cx="0" cy="0"/>
          <a:chOff x="0" y="0"/>
          <a:chExt cx="0" cy="0"/>
        </a:xfrm>
      </p:grpSpPr>
      <p:sp>
        <p:nvSpPr>
          <p:cNvPr id="315" name="Shape 31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316" name="Shape 316"/>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0" name="Shape 320"/>
        <p:cNvGrpSpPr/>
        <p:nvPr/>
      </p:nvGrpSpPr>
      <p:grpSpPr>
        <a:xfrm>
          <a:off x="0" y="0"/>
          <a:ext cx="0" cy="0"/>
          <a:chOff x="0" y="0"/>
          <a:chExt cx="0" cy="0"/>
        </a:xfrm>
      </p:grpSpPr>
      <p:sp>
        <p:nvSpPr>
          <p:cNvPr id="321" name="Shape 32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22" name="Shape 32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en">
                <a:solidFill>
                  <a:schemeClr val="dk1"/>
                </a:solidFill>
              </a:rPr>
              <a:t>John</a:t>
            </a:r>
            <a:endParaRPr>
              <a:solidFill>
                <a:schemeClr val="dk1"/>
              </a:solidFill>
            </a:endParaRPr>
          </a:p>
          <a:p>
            <a:pPr indent="0" lvl="0" marL="0">
              <a:spcBef>
                <a:spcPts val="0"/>
              </a:spcBef>
              <a:spcAft>
                <a:spcPts val="0"/>
              </a:spcAft>
              <a:buClr>
                <a:schemeClr val="dk1"/>
              </a:buClr>
              <a:buSzPts val="1100"/>
              <a:buFont typeface="Arial"/>
              <a:buNone/>
            </a:pPr>
            <a:r>
              <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History of CTFs</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Started / formalized at Defcon 4</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Over time challenges became normalized, automated</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Common puzzle in the security industry</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Two main categories</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Jeopardy</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Attack/Defence</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Fun, provide hands-on experience and education</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Encourage both competition and teamwork</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Have become so common there is almost never a weekend without a CTF</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Shape 33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34" name="Shape 33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en">
                <a:solidFill>
                  <a:schemeClr val="dk1"/>
                </a:solidFill>
              </a:rPr>
              <a:t>John</a:t>
            </a:r>
            <a:endParaRPr>
              <a:solidFill>
                <a:schemeClr val="dk1"/>
              </a:solidFill>
            </a:endParaRPr>
          </a:p>
          <a:p>
            <a:pPr indent="0" lvl="0" marL="0">
              <a:spcBef>
                <a:spcPts val="0"/>
              </a:spcBef>
              <a:spcAft>
                <a:spcPts val="0"/>
              </a:spcAft>
              <a:buClr>
                <a:schemeClr val="dk1"/>
              </a:buClr>
              <a:buSzPts val="1100"/>
              <a:buFont typeface="Arial"/>
              <a:buNone/>
            </a:pPr>
            <a:r>
              <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DEFCON 4</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First formal CTF, contestants provided &amp; then hacked others, points judged</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Organized by various groups, mostly winning CTF teams</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Shoutout to PPP, LegitBS</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DEFCON, Black Hat, conferences - these are all fun, great way to network and solve puzzles</a:t>
            </a:r>
            <a:endParaRPr>
              <a:solidFill>
                <a:schemeClr val="dk1"/>
              </a:solidFill>
            </a:endParaRPr>
          </a:p>
          <a:p>
            <a:pPr indent="0" lvl="0" marL="0" rtl="0">
              <a:spcBef>
                <a:spcPts val="0"/>
              </a:spcBef>
              <a:spcAft>
                <a:spcPts val="0"/>
              </a:spcAft>
              <a:buNone/>
            </a:pPr>
            <a:r>
              <a:rPr lang="en">
                <a:solidFill>
                  <a:schemeClr val="dk1"/>
                </a:solidFill>
              </a:rPr>
              <a:t>SANS Netwars - CTF as training</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4" name="Shape 344"/>
        <p:cNvGrpSpPr/>
        <p:nvPr/>
      </p:nvGrpSpPr>
      <p:grpSpPr>
        <a:xfrm>
          <a:off x="0" y="0"/>
          <a:ext cx="0" cy="0"/>
          <a:chOff x="0" y="0"/>
          <a:chExt cx="0" cy="0"/>
        </a:xfrm>
      </p:grpSpPr>
      <p:sp>
        <p:nvSpPr>
          <p:cNvPr id="345" name="Shape 34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46" name="Shape 34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John</a:t>
            </a:r>
            <a:endParaRPr>
              <a:solidFill>
                <a:schemeClr val="dk1"/>
              </a:solidFill>
            </a:endParaRPr>
          </a:p>
          <a:p>
            <a:pPr indent="0" lvl="0" marL="0">
              <a:spcBef>
                <a:spcPts val="0"/>
              </a:spcBef>
              <a:spcAft>
                <a:spcPts val="0"/>
              </a:spcAft>
              <a:buNone/>
            </a:pPr>
            <a:r>
              <a:t/>
            </a:r>
            <a:endParaRPr>
              <a:solidFill>
                <a:schemeClr val="dk1"/>
              </a:solidFill>
            </a:endParaRPr>
          </a:p>
          <a:p>
            <a:pPr indent="0" lvl="0" marL="0">
              <a:spcBef>
                <a:spcPts val="0"/>
              </a:spcBef>
              <a:spcAft>
                <a:spcPts val="0"/>
              </a:spcAft>
              <a:buNone/>
            </a:pPr>
            <a:r>
              <a:rPr lang="en">
                <a:solidFill>
                  <a:schemeClr val="dk1"/>
                </a:solidFill>
              </a:rPr>
              <a:t>DEF CON 24 - Cyber Grand Challenge: First fully automated machine learning CTF </a:t>
            </a:r>
            <a:endParaRPr>
              <a:solidFill>
                <a:schemeClr val="dk1"/>
              </a:solidFill>
            </a:endParaRPr>
          </a:p>
          <a:p>
            <a:pPr indent="0" lvl="0" marL="0">
              <a:spcBef>
                <a:spcPts val="0"/>
              </a:spcBef>
              <a:spcAft>
                <a:spcPts val="0"/>
              </a:spcAft>
              <a:buNone/>
            </a:pPr>
            <a:r>
              <a:rPr lang="en">
                <a:solidFill>
                  <a:schemeClr val="dk1"/>
                </a:solidFill>
              </a:rPr>
              <a:t>DEF CON 25 - cLEMENcy absolutely batshit insane middle-endian, 9-bit byte length machine</a:t>
            </a:r>
            <a:endParaRPr>
              <a:solidFill>
                <a:schemeClr val="dk1"/>
              </a:solidFill>
            </a:endParaRPr>
          </a:p>
          <a:p>
            <a:pPr indent="0" lvl="0" marL="0">
              <a:spcBef>
                <a:spcPts val="0"/>
              </a:spcBef>
              <a:spcAft>
                <a:spcPts val="0"/>
              </a:spcAft>
              <a:buNone/>
            </a:pPr>
            <a:r>
              <a:rPr lang="en">
                <a:solidFill>
                  <a:schemeClr val="dk1"/>
                </a:solidFill>
              </a:rPr>
              <a:t>Announced 24h before the challenge</a:t>
            </a:r>
            <a:endParaRPr>
              <a:solidFill>
                <a:schemeClr val="dk1"/>
              </a:solidFill>
            </a:endParaRPr>
          </a:p>
          <a:p>
            <a:pPr indent="0" lvl="0" marL="0">
              <a:spcBef>
                <a:spcPts val="0"/>
              </a:spcBef>
              <a:spcAft>
                <a:spcPts val="0"/>
              </a:spcAft>
              <a:buNone/>
            </a:pPr>
            <a:r>
              <a:rPr lang="en">
                <a:solidFill>
                  <a:schemeClr val="dk1"/>
                </a:solidFill>
              </a:rPr>
              <a:t>Teams still had tooling in place when the                                                                                      CTF started</a:t>
            </a:r>
            <a:endParaRPr>
              <a:solidFill>
                <a:schemeClr val="dk1"/>
              </a:solidFill>
            </a:endParaRPr>
          </a:p>
          <a:p>
            <a:pPr indent="0" lvl="0" marL="0">
              <a:spcBef>
                <a:spcPts val="0"/>
              </a:spcBef>
              <a:spcAft>
                <a:spcPts val="0"/>
              </a:spcAft>
              <a:buNone/>
            </a:pPr>
            <a:r>
              <a:t/>
            </a:r>
            <a:endParaRPr>
              <a:solidFill>
                <a:schemeClr val="dk1"/>
              </a:solidFill>
            </a:endParaRPr>
          </a:p>
          <a:p>
            <a:pPr indent="0" lvl="0" marL="0">
              <a:spcBef>
                <a:spcPts val="0"/>
              </a:spcBef>
              <a:spcAft>
                <a:spcPts val="0"/>
              </a:spcAft>
              <a:buNone/>
            </a:pPr>
            <a:r>
              <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6" name="Shape 356"/>
        <p:cNvGrpSpPr/>
        <p:nvPr/>
      </p:nvGrpSpPr>
      <p:grpSpPr>
        <a:xfrm>
          <a:off x="0" y="0"/>
          <a:ext cx="0" cy="0"/>
          <a:chOff x="0" y="0"/>
          <a:chExt cx="0" cy="0"/>
        </a:xfrm>
      </p:grpSpPr>
      <p:sp>
        <p:nvSpPr>
          <p:cNvPr id="357" name="Shape 35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58" name="Shape 35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9" name="Shape 369"/>
        <p:cNvGrpSpPr/>
        <p:nvPr/>
      </p:nvGrpSpPr>
      <p:grpSpPr>
        <a:xfrm>
          <a:off x="0" y="0"/>
          <a:ext cx="0" cy="0"/>
          <a:chOff x="0" y="0"/>
          <a:chExt cx="0" cy="0"/>
        </a:xfrm>
      </p:grpSpPr>
      <p:sp>
        <p:nvSpPr>
          <p:cNvPr id="370" name="Shape 37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John</a:t>
            </a:r>
            <a:endParaRPr/>
          </a:p>
        </p:txBody>
      </p:sp>
      <p:sp>
        <p:nvSpPr>
          <p:cNvPr id="371" name="Shape 371"/>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5" name="Shape 375"/>
        <p:cNvGrpSpPr/>
        <p:nvPr/>
      </p:nvGrpSpPr>
      <p:grpSpPr>
        <a:xfrm>
          <a:off x="0" y="0"/>
          <a:ext cx="0" cy="0"/>
          <a:chOff x="0" y="0"/>
          <a:chExt cx="0" cy="0"/>
        </a:xfrm>
      </p:grpSpPr>
      <p:sp>
        <p:nvSpPr>
          <p:cNvPr id="376" name="Shape 37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77" name="Shape 37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John</a:t>
            </a:r>
            <a:endParaRPr>
              <a:solidFill>
                <a:schemeClr val="dk1"/>
              </a:solidFill>
            </a:endParaRPr>
          </a:p>
          <a:p>
            <a:pPr indent="0" lvl="0" marL="0">
              <a:spcBef>
                <a:spcPts val="0"/>
              </a:spcBef>
              <a:spcAft>
                <a:spcPts val="0"/>
              </a:spcAft>
              <a:buNone/>
            </a:pPr>
            <a:r>
              <a:rPr lang="en">
                <a:solidFill>
                  <a:schemeClr val="dk1"/>
                </a:solidFill>
              </a:rPr>
              <a:t>Raise security awareness</a:t>
            </a:r>
            <a:endParaRPr>
              <a:solidFill>
                <a:schemeClr val="dk1"/>
              </a:solidFill>
            </a:endParaRPr>
          </a:p>
          <a:p>
            <a:pPr indent="0" lvl="0" marL="0">
              <a:spcBef>
                <a:spcPts val="0"/>
              </a:spcBef>
              <a:spcAft>
                <a:spcPts val="0"/>
              </a:spcAft>
              <a:buNone/>
            </a:pPr>
            <a:r>
              <a:rPr lang="en">
                <a:solidFill>
                  <a:schemeClr val="dk1"/>
                </a:solidFill>
              </a:rPr>
              <a:t>Raise security skills</a:t>
            </a:r>
            <a:endParaRPr>
              <a:solidFill>
                <a:schemeClr val="dk1"/>
              </a:solidFill>
            </a:endParaRPr>
          </a:p>
          <a:p>
            <a:pPr indent="0" lvl="0" marL="0">
              <a:spcBef>
                <a:spcPts val="0"/>
              </a:spcBef>
              <a:spcAft>
                <a:spcPts val="0"/>
              </a:spcAft>
              <a:buNone/>
            </a:pPr>
            <a:r>
              <a:rPr lang="en">
                <a:solidFill>
                  <a:schemeClr val="dk1"/>
                </a:solidFill>
              </a:rPr>
              <a:t>We wanted to involve a wide range of skillsets across the company</a:t>
            </a:r>
            <a:endParaRPr>
              <a:solidFill>
                <a:schemeClr val="dk1"/>
              </a:solidFill>
            </a:endParaRPr>
          </a:p>
          <a:p>
            <a:pPr indent="0" lvl="0" marL="0">
              <a:spcBef>
                <a:spcPts val="0"/>
              </a:spcBef>
              <a:spcAft>
                <a:spcPts val="0"/>
              </a:spcAft>
              <a:buNone/>
            </a:pPr>
            <a:r>
              <a:rPr lang="en">
                <a:solidFill>
                  <a:schemeClr val="dk1"/>
                </a:solidFill>
              </a:rPr>
              <a:t>Frontend devs, Backend devs, Ops, IT, and nontechnical staff (CE, Marketing, Facilities) </a:t>
            </a:r>
            <a:endParaRPr>
              <a:solidFill>
                <a:schemeClr val="dk1"/>
              </a:solidFill>
            </a:endParaRPr>
          </a:p>
          <a:p>
            <a:pPr indent="0" lvl="0" marL="0">
              <a:spcBef>
                <a:spcPts val="0"/>
              </a:spcBef>
              <a:spcAft>
                <a:spcPts val="0"/>
              </a:spcAft>
              <a:buNone/>
            </a:pPr>
            <a:r>
              <a:rPr lang="en">
                <a:solidFill>
                  <a:schemeClr val="dk1"/>
                </a:solidFill>
              </a:rPr>
              <a:t>Most of our employees are *not* hackers							 (surprise!)</a:t>
            </a:r>
            <a:endParaRPr>
              <a:solidFill>
                <a:schemeClr val="dk1"/>
              </a:solidFill>
            </a:endParaRPr>
          </a:p>
          <a:p>
            <a:pPr indent="0" lvl="0" marL="0">
              <a:spcBef>
                <a:spcPts val="0"/>
              </a:spcBef>
              <a:spcAft>
                <a:spcPts val="0"/>
              </a:spcAft>
              <a:buNone/>
            </a:pPr>
            <a:r>
              <a:rPr lang="en">
                <a:solidFill>
                  <a:schemeClr val="dk1"/>
                </a:solidFill>
              </a:rPr>
              <a:t>Measure our impact</a:t>
            </a:r>
            <a:endParaRPr>
              <a:solidFill>
                <a:schemeClr val="dk1"/>
              </a:solidFill>
            </a:endParaRPr>
          </a:p>
          <a:p>
            <a:pPr indent="0" lvl="0" marL="0">
              <a:spcBef>
                <a:spcPts val="0"/>
              </a:spcBef>
              <a:spcAft>
                <a:spcPts val="0"/>
              </a:spcAft>
              <a:buNone/>
            </a:pPr>
            <a:r>
              <a:t/>
            </a:r>
            <a:endParaRPr>
              <a:solidFill>
                <a:schemeClr val="dk1"/>
              </a:solidFill>
            </a:endParaRPr>
          </a:p>
          <a:p>
            <a:pPr indent="0" lvl="0" marL="0">
              <a:spcBef>
                <a:spcPts val="0"/>
              </a:spcBef>
              <a:spcAft>
                <a:spcPts val="0"/>
              </a:spcAft>
              <a:buNone/>
            </a:pPr>
            <a:r>
              <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7" name="Shape 387"/>
        <p:cNvGrpSpPr/>
        <p:nvPr/>
      </p:nvGrpSpPr>
      <p:grpSpPr>
        <a:xfrm>
          <a:off x="0" y="0"/>
          <a:ext cx="0" cy="0"/>
          <a:chOff x="0" y="0"/>
          <a:chExt cx="0" cy="0"/>
        </a:xfrm>
      </p:grpSpPr>
      <p:sp>
        <p:nvSpPr>
          <p:cNvPr id="388" name="Shape 38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89" name="Shape 38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John</a:t>
            </a:r>
            <a:endParaRPr>
              <a:solidFill>
                <a:schemeClr val="dk1"/>
              </a:solidFill>
            </a:endParaRPr>
          </a:p>
          <a:p>
            <a:pPr indent="0" lvl="0" marL="0">
              <a:spcBef>
                <a:spcPts val="0"/>
              </a:spcBef>
              <a:spcAft>
                <a:spcPts val="0"/>
              </a:spcAft>
              <a:buNone/>
            </a:pPr>
            <a:r>
              <a:rPr lang="en">
                <a:solidFill>
                  <a:schemeClr val="dk1"/>
                </a:solidFill>
              </a:rPr>
              <a:t>Started planning for October (Hacktober) in August</a:t>
            </a:r>
            <a:endParaRPr>
              <a:solidFill>
                <a:schemeClr val="dk1"/>
              </a:solidFill>
            </a:endParaRPr>
          </a:p>
          <a:p>
            <a:pPr indent="0" lvl="0" marL="0">
              <a:spcBef>
                <a:spcPts val="0"/>
              </a:spcBef>
              <a:spcAft>
                <a:spcPts val="0"/>
              </a:spcAft>
              <a:buNone/>
            </a:pPr>
            <a:r>
              <a:rPr lang="en">
                <a:solidFill>
                  <a:schemeClr val="dk1"/>
                </a:solidFill>
              </a:rPr>
              <a:t>Worked with the internal events &amp; comms departments to formulate a plan</a:t>
            </a:r>
            <a:endParaRPr>
              <a:solidFill>
                <a:schemeClr val="dk1"/>
              </a:solidFill>
            </a:endParaRPr>
          </a:p>
          <a:p>
            <a:pPr indent="0" lvl="0" marL="0">
              <a:spcBef>
                <a:spcPts val="0"/>
              </a:spcBef>
              <a:spcAft>
                <a:spcPts val="0"/>
              </a:spcAft>
              <a:buNone/>
            </a:pPr>
            <a:r>
              <a:rPr lang="en">
                <a:solidFill>
                  <a:schemeClr val="dk1"/>
                </a:solidFill>
              </a:rPr>
              <a:t>Also organized live lockpicking village</a:t>
            </a:r>
            <a:endParaRPr>
              <a:solidFill>
                <a:schemeClr val="dk1"/>
              </a:solidFill>
            </a:endParaRPr>
          </a:p>
          <a:p>
            <a:pPr indent="0" lvl="0" marL="0">
              <a:spcBef>
                <a:spcPts val="0"/>
              </a:spcBef>
              <a:spcAft>
                <a:spcPts val="0"/>
              </a:spcAft>
              <a:buNone/>
            </a:pPr>
            <a:r>
              <a:rPr lang="en">
                <a:solidFill>
                  <a:schemeClr val="dk1"/>
                </a:solidFill>
              </a:rPr>
              <a:t>Channels for CTF organizers and for CTF participants</a:t>
            </a:r>
            <a:endParaRPr>
              <a:solidFill>
                <a:schemeClr val="dk1"/>
              </a:solidFill>
            </a:endParaRPr>
          </a:p>
          <a:p>
            <a:pPr indent="0" lvl="0" marL="0">
              <a:spcBef>
                <a:spcPts val="0"/>
              </a:spcBef>
              <a:spcAft>
                <a:spcPts val="0"/>
              </a:spcAft>
              <a:buNone/>
            </a:pPr>
            <a:r>
              <a:rPr lang="en">
                <a:solidFill>
                  <a:schemeClr val="dk1"/>
                </a:solidFill>
              </a:rPr>
              <a:t>Transparent communication (more hints than a security CTF?)</a:t>
            </a:r>
            <a:endParaRPr>
              <a:solidFill>
                <a:schemeClr val="dk1"/>
              </a:solidFill>
            </a:endParaRPr>
          </a:p>
          <a:p>
            <a:pPr indent="0" lvl="0" marL="0">
              <a:spcBef>
                <a:spcPts val="0"/>
              </a:spcBef>
              <a:spcAft>
                <a:spcPts val="0"/>
              </a:spcAft>
              <a:buNone/>
            </a:pPr>
            <a:r>
              <a:rPr lang="en">
                <a:solidFill>
                  <a:schemeClr val="dk1"/>
                </a:solidFill>
              </a:rPr>
              <a:t>Also office hours</a:t>
            </a:r>
            <a:endParaRPr>
              <a:solidFill>
                <a:schemeClr val="dk1"/>
              </a:solidFill>
            </a:endParaRPr>
          </a:p>
          <a:p>
            <a:pPr indent="0" lvl="0" marL="0">
              <a:spcBef>
                <a:spcPts val="0"/>
              </a:spcBef>
              <a:spcAft>
                <a:spcPts val="0"/>
              </a:spcAft>
              <a:buNone/>
            </a:pPr>
            <a:r>
              <a:rPr lang="en">
                <a:solidFill>
                  <a:schemeClr val="dk1"/>
                </a:solidFill>
              </a:rPr>
              <a:t>Avoiding disruption: length of time for the challenges to run</a:t>
            </a:r>
            <a:endParaRPr>
              <a:solidFill>
                <a:schemeClr val="dk1"/>
              </a:solidFill>
            </a:endParaRPr>
          </a:p>
          <a:p>
            <a:pPr indent="0" lvl="0" marL="0">
              <a:spcBef>
                <a:spcPts val="0"/>
              </a:spcBef>
              <a:spcAft>
                <a:spcPts val="0"/>
              </a:spcAft>
              <a:buNone/>
            </a:pPr>
            <a:r>
              <a:rPr lang="en">
                <a:solidFill>
                  <a:schemeClr val="dk1"/>
                </a:solidFill>
              </a:rPr>
              <a:t>PRIZES!!! - including raspberry pis!!!</a:t>
            </a:r>
            <a:endParaRPr>
              <a:solidFill>
                <a:schemeClr val="dk1"/>
              </a:solidFill>
            </a:endParaRPr>
          </a:p>
          <a:p>
            <a:pPr indent="0" lvl="0" marL="0">
              <a:spcBef>
                <a:spcPts val="0"/>
              </a:spcBef>
              <a:spcAft>
                <a:spcPts val="0"/>
              </a:spcAft>
              <a:buNone/>
            </a:pPr>
            <a:r>
              <a:rPr lang="en">
                <a:solidFill>
                  <a:schemeClr val="dk1"/>
                </a:solidFill>
              </a:rPr>
              <a:t>Jurisdiction + company supported = have to be careful about what we gift (international laws regarding lockpicks, etc)</a:t>
            </a:r>
            <a:endParaRPr>
              <a:solidFill>
                <a:schemeClr val="dk1"/>
              </a:solidFill>
            </a:endParaRPr>
          </a:p>
          <a:p>
            <a:pPr indent="0" lvl="0" marL="0">
              <a:spcBef>
                <a:spcPts val="0"/>
              </a:spcBef>
              <a:spcAft>
                <a:spcPts val="0"/>
              </a:spcAft>
              <a:buNone/>
            </a:pPr>
            <a:r>
              <a:t/>
            </a:r>
            <a:endParaRPr>
              <a:solidFill>
                <a:schemeClr val="dk1"/>
              </a:solidFill>
            </a:endParaRPr>
          </a:p>
          <a:p>
            <a:pPr indent="0" lvl="0" marL="0">
              <a:spcBef>
                <a:spcPts val="0"/>
              </a:spcBef>
              <a:spcAft>
                <a:spcPts val="0"/>
              </a:spcAft>
              <a:buNone/>
            </a:pPr>
            <a:r>
              <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8" name="Shape 398"/>
        <p:cNvGrpSpPr/>
        <p:nvPr/>
      </p:nvGrpSpPr>
      <p:grpSpPr>
        <a:xfrm>
          <a:off x="0" y="0"/>
          <a:ext cx="0" cy="0"/>
          <a:chOff x="0" y="0"/>
          <a:chExt cx="0" cy="0"/>
        </a:xfrm>
      </p:grpSpPr>
      <p:sp>
        <p:nvSpPr>
          <p:cNvPr id="399" name="Shape 39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00" name="Shape 40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John</a:t>
            </a:r>
            <a:endParaRPr>
              <a:solidFill>
                <a:schemeClr val="dk1"/>
              </a:solidFill>
            </a:endParaRPr>
          </a:p>
          <a:p>
            <a:pPr indent="0" lvl="0" marL="0">
              <a:spcBef>
                <a:spcPts val="0"/>
              </a:spcBef>
              <a:spcAft>
                <a:spcPts val="0"/>
              </a:spcAft>
              <a:buNone/>
            </a:pPr>
            <a:r>
              <a:rPr lang="en">
                <a:solidFill>
                  <a:schemeClr val="dk1"/>
                </a:solidFill>
              </a:rPr>
              <a:t>Worked within the security team to create content</a:t>
            </a:r>
            <a:endParaRPr>
              <a:solidFill>
                <a:schemeClr val="dk1"/>
              </a:solidFill>
            </a:endParaRPr>
          </a:p>
          <a:p>
            <a:pPr indent="0" lvl="0" marL="0">
              <a:spcBef>
                <a:spcPts val="0"/>
              </a:spcBef>
              <a:spcAft>
                <a:spcPts val="0"/>
              </a:spcAft>
              <a:buNone/>
            </a:pPr>
            <a:r>
              <a:rPr lang="en">
                <a:solidFill>
                  <a:schemeClr val="dk1"/>
                </a:solidFill>
              </a:rPr>
              <a:t>Divided up challenge categories to the planning group</a:t>
            </a:r>
            <a:endParaRPr>
              <a:solidFill>
                <a:schemeClr val="dk1"/>
              </a:solidFill>
            </a:endParaRPr>
          </a:p>
          <a:p>
            <a:pPr indent="0" lvl="0" marL="0">
              <a:spcBef>
                <a:spcPts val="0"/>
              </a:spcBef>
              <a:spcAft>
                <a:spcPts val="0"/>
              </a:spcAft>
              <a:buNone/>
            </a:pPr>
            <a:r>
              <a:rPr lang="en">
                <a:solidFill>
                  <a:schemeClr val="dk1"/>
                </a:solidFill>
              </a:rPr>
              <a:t>Webapp</a:t>
            </a:r>
            <a:endParaRPr>
              <a:solidFill>
                <a:schemeClr val="dk1"/>
              </a:solidFill>
            </a:endParaRPr>
          </a:p>
          <a:p>
            <a:pPr indent="0" lvl="0" marL="0">
              <a:spcBef>
                <a:spcPts val="0"/>
              </a:spcBef>
              <a:spcAft>
                <a:spcPts val="0"/>
              </a:spcAft>
              <a:buNone/>
            </a:pPr>
            <a:r>
              <a:rPr lang="en">
                <a:solidFill>
                  <a:schemeClr val="dk1"/>
                </a:solidFill>
              </a:rPr>
              <a:t>Crypto</a:t>
            </a:r>
            <a:endParaRPr>
              <a:solidFill>
                <a:schemeClr val="dk1"/>
              </a:solidFill>
            </a:endParaRPr>
          </a:p>
          <a:p>
            <a:pPr indent="0" lvl="0" marL="0">
              <a:spcBef>
                <a:spcPts val="0"/>
              </a:spcBef>
              <a:spcAft>
                <a:spcPts val="0"/>
              </a:spcAft>
              <a:buNone/>
            </a:pPr>
            <a:r>
              <a:rPr lang="en">
                <a:solidFill>
                  <a:schemeClr val="dk1"/>
                </a:solidFill>
              </a:rPr>
              <a:t>Forensics</a:t>
            </a:r>
            <a:endParaRPr>
              <a:solidFill>
                <a:schemeClr val="dk1"/>
              </a:solidFill>
            </a:endParaRPr>
          </a:p>
          <a:p>
            <a:pPr indent="0" lvl="0" marL="0">
              <a:spcBef>
                <a:spcPts val="0"/>
              </a:spcBef>
              <a:spcAft>
                <a:spcPts val="0"/>
              </a:spcAft>
              <a:buNone/>
            </a:pPr>
            <a:r>
              <a:rPr lang="en">
                <a:solidFill>
                  <a:schemeClr val="dk1"/>
                </a:solidFill>
              </a:rPr>
              <a:t>OSINT</a:t>
            </a:r>
            <a:endParaRPr>
              <a:solidFill>
                <a:schemeClr val="dk1"/>
              </a:solidFill>
            </a:endParaRPr>
          </a:p>
          <a:p>
            <a:pPr indent="0" lvl="0" marL="0">
              <a:spcBef>
                <a:spcPts val="0"/>
              </a:spcBef>
              <a:spcAft>
                <a:spcPts val="0"/>
              </a:spcAft>
              <a:buNone/>
            </a:pPr>
            <a:r>
              <a:rPr lang="en">
                <a:solidFill>
                  <a:schemeClr val="dk1"/>
                </a:solidFill>
              </a:rPr>
              <a:t>Company-specific challenges (flags in Slack)</a:t>
            </a:r>
            <a:endParaRPr>
              <a:solidFill>
                <a:schemeClr val="dk1"/>
              </a:solidFill>
            </a:endParaRPr>
          </a:p>
          <a:p>
            <a:pPr indent="0" lvl="0" marL="0">
              <a:spcBef>
                <a:spcPts val="0"/>
              </a:spcBef>
              <a:spcAft>
                <a:spcPts val="0"/>
              </a:spcAft>
              <a:buNone/>
            </a:pPr>
            <a:r>
              <a:t/>
            </a:r>
            <a:endParaRPr>
              <a:solidFill>
                <a:schemeClr val="dk1"/>
              </a:solidFill>
            </a:endParaRPr>
          </a:p>
          <a:p>
            <a:pPr indent="0" lvl="0" marL="0">
              <a:spcBef>
                <a:spcPts val="0"/>
              </a:spcBef>
              <a:spcAft>
                <a:spcPts val="0"/>
              </a:spcAft>
              <a:buNone/>
            </a:pPr>
            <a:r>
              <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 name="Shape 223"/>
        <p:cNvGrpSpPr/>
        <p:nvPr/>
      </p:nvGrpSpPr>
      <p:grpSpPr>
        <a:xfrm>
          <a:off x="0" y="0"/>
          <a:ext cx="0" cy="0"/>
          <a:chOff x="0" y="0"/>
          <a:chExt cx="0" cy="0"/>
        </a:xfrm>
      </p:grpSpPr>
      <p:sp>
        <p:nvSpPr>
          <p:cNvPr id="224" name="Shape 22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225" name="Shape 225"/>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0" name="Shape 410"/>
        <p:cNvGrpSpPr/>
        <p:nvPr/>
      </p:nvGrpSpPr>
      <p:grpSpPr>
        <a:xfrm>
          <a:off x="0" y="0"/>
          <a:ext cx="0" cy="0"/>
          <a:chOff x="0" y="0"/>
          <a:chExt cx="0" cy="0"/>
        </a:xfrm>
      </p:grpSpPr>
      <p:sp>
        <p:nvSpPr>
          <p:cNvPr id="411" name="Shape 41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12" name="Shape 41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John</a:t>
            </a:r>
            <a:endParaRPr>
              <a:solidFill>
                <a:schemeClr val="dk1"/>
              </a:solidFill>
            </a:endParaRPr>
          </a:p>
          <a:p>
            <a:pPr indent="0" lvl="0" marL="0">
              <a:spcBef>
                <a:spcPts val="0"/>
              </a:spcBef>
              <a:spcAft>
                <a:spcPts val="0"/>
              </a:spcAft>
              <a:buNone/>
            </a:pPr>
            <a:r>
              <a:rPr lang="en">
                <a:solidFill>
                  <a:schemeClr val="dk1"/>
                </a:solidFill>
              </a:rPr>
              <a:t>Chose fbctf (Thanks Facebook!) because it was prettier</a:t>
            </a:r>
            <a:endParaRPr>
              <a:solidFill>
                <a:schemeClr val="dk1"/>
              </a:solidFill>
            </a:endParaRPr>
          </a:p>
          <a:p>
            <a:pPr indent="0" lvl="0" marL="0">
              <a:spcBef>
                <a:spcPts val="0"/>
              </a:spcBef>
              <a:spcAft>
                <a:spcPts val="0"/>
              </a:spcAft>
              <a:buNone/>
            </a:pPr>
            <a:r>
              <a:rPr lang="en">
                <a:solidFill>
                  <a:schemeClr val="dk1"/>
                </a:solidFill>
              </a:rPr>
              <a:t>Named fidgetspinning.life because memes and sketchy TLD’s</a:t>
            </a:r>
            <a:endParaRPr>
              <a:solidFill>
                <a:schemeClr val="dk1"/>
              </a:solidFill>
            </a:endParaRPr>
          </a:p>
          <a:p>
            <a:pPr indent="0" lvl="0" marL="0">
              <a:spcBef>
                <a:spcPts val="0"/>
              </a:spcBef>
              <a:spcAft>
                <a:spcPts val="0"/>
              </a:spcAft>
              <a:buNone/>
            </a:pPr>
            <a:r>
              <a:rPr lang="en">
                <a:solidFill>
                  <a:schemeClr val="dk1"/>
                </a:solidFill>
              </a:rPr>
              <a:t>Also a spreadsheet offering a readable version of the challenges, to make them accessible</a:t>
            </a:r>
            <a:endParaRPr>
              <a:solidFill>
                <a:schemeClr val="dk1"/>
              </a:solidFill>
            </a:endParaRPr>
          </a:p>
          <a:p>
            <a:pPr indent="0" lvl="0" marL="0">
              <a:spcBef>
                <a:spcPts val="0"/>
              </a:spcBef>
              <a:spcAft>
                <a:spcPts val="0"/>
              </a:spcAft>
              <a:buNone/>
            </a:pPr>
            <a:r>
              <a:rPr lang="en">
                <a:solidFill>
                  <a:schemeClr val="dk1"/>
                </a:solidFill>
              </a:rPr>
              <a:t>DigitalOcean</a:t>
            </a:r>
            <a:endParaRPr>
              <a:solidFill>
                <a:schemeClr val="dk1"/>
              </a:solidFill>
            </a:endParaRPr>
          </a:p>
          <a:p>
            <a:pPr indent="0" lvl="0" marL="0">
              <a:spcBef>
                <a:spcPts val="0"/>
              </a:spcBef>
              <a:spcAft>
                <a:spcPts val="0"/>
              </a:spcAft>
              <a:buNone/>
            </a:pPr>
            <a:r>
              <a:rPr lang="en">
                <a:solidFill>
                  <a:schemeClr val="dk1"/>
                </a:solidFill>
              </a:rPr>
              <a:t>Distinct domains, sandboxing</a:t>
            </a:r>
            <a:endParaRPr>
              <a:solidFill>
                <a:schemeClr val="dk1"/>
              </a:solidFill>
            </a:endParaRPr>
          </a:p>
          <a:p>
            <a:pPr indent="0" lvl="0" marL="0">
              <a:spcBef>
                <a:spcPts val="0"/>
              </a:spcBef>
              <a:spcAft>
                <a:spcPts val="0"/>
              </a:spcAft>
              <a:buNone/>
            </a:pPr>
            <a:r>
              <a:rPr lang="en">
                <a:solidFill>
                  <a:schemeClr val="dk1"/>
                </a:solidFill>
              </a:rPr>
              <a:t>Some reliance on people being good actors</a:t>
            </a:r>
            <a:endParaRPr>
              <a:solidFill>
                <a:schemeClr val="dk1"/>
              </a:solidFill>
            </a:endParaRPr>
          </a:p>
          <a:p>
            <a:pPr indent="0" lvl="0" marL="0">
              <a:spcBef>
                <a:spcPts val="0"/>
              </a:spcBef>
              <a:spcAft>
                <a:spcPts val="0"/>
              </a:spcAft>
              <a:buNone/>
            </a:pPr>
            <a:r>
              <a:rPr lang="en">
                <a:solidFill>
                  <a:schemeClr val="dk1"/>
                </a:solidFill>
              </a:rPr>
              <a:t>Slack for collaboration</a:t>
            </a:r>
            <a:endParaRPr>
              <a:solidFill>
                <a:schemeClr val="dk1"/>
              </a:solidFill>
            </a:endParaRPr>
          </a:p>
          <a:p>
            <a:pPr indent="0" lvl="0" marL="0">
              <a:spcBef>
                <a:spcPts val="0"/>
              </a:spcBef>
              <a:spcAft>
                <a:spcPts val="0"/>
              </a:spcAft>
              <a:buNone/>
            </a:pPr>
            <a:r>
              <a:rPr lang="en">
                <a:solidFill>
                  <a:schemeClr val="dk1"/>
                </a:solidFill>
              </a:rPr>
              <a:t>Slack is where ctfs happen tm</a:t>
            </a:r>
            <a:endParaRPr>
              <a:solidFill>
                <a:schemeClr val="dk1"/>
              </a:solidFill>
            </a:endParaRPr>
          </a:p>
          <a:p>
            <a:pPr indent="0" lvl="0" marL="0">
              <a:spcBef>
                <a:spcPts val="0"/>
              </a:spcBef>
              <a:spcAft>
                <a:spcPts val="0"/>
              </a:spcAft>
              <a:buNone/>
            </a:pPr>
            <a:r>
              <a:t/>
            </a:r>
            <a:endParaRPr>
              <a:solidFill>
                <a:schemeClr val="dk1"/>
              </a:solidFill>
            </a:endParaRPr>
          </a:p>
          <a:p>
            <a:pPr indent="0" lvl="0" marL="0">
              <a:spcBef>
                <a:spcPts val="0"/>
              </a:spcBef>
              <a:spcAft>
                <a:spcPts val="0"/>
              </a:spcAft>
              <a:buNone/>
            </a:pPr>
            <a:r>
              <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2" name="Shape 422"/>
        <p:cNvGrpSpPr/>
        <p:nvPr/>
      </p:nvGrpSpPr>
      <p:grpSpPr>
        <a:xfrm>
          <a:off x="0" y="0"/>
          <a:ext cx="0" cy="0"/>
          <a:chOff x="0" y="0"/>
          <a:chExt cx="0" cy="0"/>
        </a:xfrm>
      </p:grpSpPr>
      <p:sp>
        <p:nvSpPr>
          <p:cNvPr id="423" name="Shape 42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Max takes it back</a:t>
            </a:r>
            <a:endParaRPr/>
          </a:p>
        </p:txBody>
      </p:sp>
      <p:sp>
        <p:nvSpPr>
          <p:cNvPr id="424" name="Shape 424"/>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8" name="Shape 428"/>
        <p:cNvGrpSpPr/>
        <p:nvPr/>
      </p:nvGrpSpPr>
      <p:grpSpPr>
        <a:xfrm>
          <a:off x="0" y="0"/>
          <a:ext cx="0" cy="0"/>
          <a:chOff x="0" y="0"/>
          <a:chExt cx="0" cy="0"/>
        </a:xfrm>
      </p:grpSpPr>
      <p:sp>
        <p:nvSpPr>
          <p:cNvPr id="429" name="Shape 42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30" name="Shape 43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Max</a:t>
            </a:r>
            <a:endParaRPr>
              <a:solidFill>
                <a:schemeClr val="dk1"/>
              </a:solidFill>
            </a:endParaRPr>
          </a:p>
          <a:p>
            <a:pPr indent="0" lvl="0" marL="0">
              <a:spcBef>
                <a:spcPts val="0"/>
              </a:spcBef>
              <a:spcAft>
                <a:spcPts val="0"/>
              </a:spcAft>
              <a:buNone/>
            </a:pPr>
            <a:r>
              <a:rPr lang="en">
                <a:solidFill>
                  <a:schemeClr val="dk1"/>
                </a:solidFill>
              </a:rPr>
              <a:t>Split the work between relevant teams:</a:t>
            </a:r>
            <a:endParaRPr>
              <a:solidFill>
                <a:schemeClr val="dk1"/>
              </a:solidFill>
            </a:endParaRPr>
          </a:p>
          <a:p>
            <a:pPr indent="0" lvl="0" marL="0">
              <a:spcBef>
                <a:spcPts val="0"/>
              </a:spcBef>
              <a:spcAft>
                <a:spcPts val="0"/>
              </a:spcAft>
              <a:buNone/>
            </a:pPr>
            <a:r>
              <a:rPr lang="en">
                <a:solidFill>
                  <a:schemeClr val="dk1"/>
                </a:solidFill>
              </a:rPr>
              <a:t>CSIRT created the forensics challenges</a:t>
            </a:r>
            <a:endParaRPr>
              <a:solidFill>
                <a:schemeClr val="dk1"/>
              </a:solidFill>
            </a:endParaRPr>
          </a:p>
          <a:p>
            <a:pPr indent="0" lvl="0" marL="0">
              <a:spcBef>
                <a:spcPts val="0"/>
              </a:spcBef>
              <a:spcAft>
                <a:spcPts val="0"/>
              </a:spcAft>
              <a:buNone/>
            </a:pPr>
            <a:r>
              <a:rPr lang="en">
                <a:solidFill>
                  <a:schemeClr val="dk1"/>
                </a:solidFill>
              </a:rPr>
              <a:t>Prodsec worked on appsec-related</a:t>
            </a:r>
            <a:endParaRPr>
              <a:solidFill>
                <a:schemeClr val="dk1"/>
              </a:solidFill>
            </a:endParaRPr>
          </a:p>
          <a:p>
            <a:pPr indent="0" lvl="0" marL="0">
              <a:spcBef>
                <a:spcPts val="0"/>
              </a:spcBef>
              <a:spcAft>
                <a:spcPts val="0"/>
              </a:spcAft>
              <a:buNone/>
            </a:pPr>
            <a:r>
              <a:rPr lang="en">
                <a:solidFill>
                  <a:schemeClr val="dk1"/>
                </a:solidFill>
              </a:rPr>
              <a:t>Collaboration among groups on miscellaneous challenges, trivia</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0" name="Shape 440"/>
        <p:cNvGrpSpPr/>
        <p:nvPr/>
      </p:nvGrpSpPr>
      <p:grpSpPr>
        <a:xfrm>
          <a:off x="0" y="0"/>
          <a:ext cx="0" cy="0"/>
          <a:chOff x="0" y="0"/>
          <a:chExt cx="0" cy="0"/>
        </a:xfrm>
      </p:grpSpPr>
      <p:sp>
        <p:nvSpPr>
          <p:cNvPr id="441" name="Shape 44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42" name="Shape 44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Max</a:t>
            </a:r>
            <a:endParaRPr>
              <a:solidFill>
                <a:schemeClr val="dk1"/>
              </a:solidFill>
            </a:endParaRPr>
          </a:p>
          <a:p>
            <a:pPr indent="0" lvl="0" marL="0">
              <a:spcBef>
                <a:spcPts val="0"/>
              </a:spcBef>
              <a:spcAft>
                <a:spcPts val="0"/>
              </a:spcAft>
              <a:buNone/>
            </a:pPr>
            <a:r>
              <a:rPr lang="en">
                <a:solidFill>
                  <a:schemeClr val="dk1"/>
                </a:solidFill>
              </a:rPr>
              <a:t>If you WannaCry my lover</a:t>
            </a:r>
            <a:endParaRPr>
              <a:solidFill>
                <a:schemeClr val="dk1"/>
              </a:solidFill>
            </a:endParaRPr>
          </a:p>
          <a:p>
            <a:pPr indent="0" lvl="0" marL="0">
              <a:spcBef>
                <a:spcPts val="0"/>
              </a:spcBef>
              <a:spcAft>
                <a:spcPts val="0"/>
              </a:spcAft>
              <a:buNone/>
            </a:pPr>
            <a:r>
              <a:rPr lang="en">
                <a:solidFill>
                  <a:schemeClr val="dk1"/>
                </a:solidFill>
              </a:rPr>
              <a:t>What is the name (abbreviated) of the act under which Marcus Hutchins was indicted. (cfaa)</a:t>
            </a:r>
            <a:endParaRPr>
              <a:solidFill>
                <a:schemeClr val="dk1"/>
              </a:solidFill>
            </a:endParaRPr>
          </a:p>
          <a:p>
            <a:pPr indent="0" lvl="0" marL="0">
              <a:spcBef>
                <a:spcPts val="0"/>
              </a:spcBef>
              <a:spcAft>
                <a:spcPts val="0"/>
              </a:spcAft>
              <a:buNone/>
            </a:pPr>
            <a:r>
              <a:rPr lang="en">
                <a:solidFill>
                  <a:schemeClr val="dk1"/>
                </a:solidFill>
              </a:rPr>
              <a:t>All your base are belong to us</a:t>
            </a:r>
            <a:endParaRPr>
              <a:solidFill>
                <a:schemeClr val="dk1"/>
              </a:solidFill>
            </a:endParaRPr>
          </a:p>
          <a:p>
            <a:pPr indent="0" lvl="0" marL="0">
              <a:spcBef>
                <a:spcPts val="0"/>
              </a:spcBef>
              <a:spcAft>
                <a:spcPts val="0"/>
              </a:spcAft>
              <a:buNone/>
            </a:pPr>
            <a:r>
              <a:rPr lang="en">
                <a:solidFill>
                  <a:schemeClr val="dk1"/>
                </a:solidFill>
              </a:rPr>
              <a:t>What encoding is used for the certificate stored in a .pem file? (lowercase, one word) (base64)</a:t>
            </a:r>
            <a:endParaRPr>
              <a:solidFill>
                <a:schemeClr val="dk1"/>
              </a:solidFill>
            </a:endParaRPr>
          </a:p>
          <a:p>
            <a:pPr indent="0" lvl="0" marL="0">
              <a:spcBef>
                <a:spcPts val="0"/>
              </a:spcBef>
              <a:spcAft>
                <a:spcPts val="0"/>
              </a:spcAft>
              <a:buNone/>
            </a:pPr>
            <a:r>
              <a:rPr lang="en">
                <a:solidFill>
                  <a:schemeClr val="dk1"/>
                </a:solidFill>
              </a:rPr>
              <a:t>OSINT and Slack-specific challenges</a:t>
            </a:r>
            <a:endParaRPr>
              <a:solidFill>
                <a:schemeClr val="dk1"/>
              </a:solidFill>
            </a:endParaRPr>
          </a:p>
          <a:p>
            <a:pPr indent="0" lvl="0" marL="0">
              <a:spcBef>
                <a:spcPts val="0"/>
              </a:spcBef>
              <a:spcAft>
                <a:spcPts val="0"/>
              </a:spcAft>
              <a:buNone/>
            </a:pPr>
            <a:r>
              <a:rPr lang="en">
                <a:solidFill>
                  <a:schemeClr val="dk1"/>
                </a:solidFill>
              </a:rPr>
              <a:t>Made to be accessible to anyone, regardless of technical level</a:t>
            </a:r>
            <a:endParaRPr>
              <a:solidFill>
                <a:schemeClr val="dk1"/>
              </a:solidFill>
            </a:endParaRPr>
          </a:p>
          <a:p>
            <a:pPr indent="0" lvl="0" marL="0">
              <a:spcBef>
                <a:spcPts val="0"/>
              </a:spcBef>
              <a:spcAft>
                <a:spcPts val="0"/>
              </a:spcAft>
              <a:buNone/>
            </a:pPr>
            <a:r>
              <a:rPr lang="en">
                <a:solidFill>
                  <a:schemeClr val="dk1"/>
                </a:solidFill>
              </a:rPr>
              <a:t>Do it for the gram</a:t>
            </a:r>
            <a:endParaRPr>
              <a:solidFill>
                <a:schemeClr val="dk1"/>
              </a:solidFill>
            </a:endParaRPr>
          </a:p>
          <a:p>
            <a:pPr indent="0" lvl="0" marL="0">
              <a:spcBef>
                <a:spcPts val="0"/>
              </a:spcBef>
              <a:spcAft>
                <a:spcPts val="0"/>
              </a:spcAft>
              <a:buNone/>
            </a:pPr>
            <a:r>
              <a:rPr lang="en">
                <a:solidFill>
                  <a:schemeClr val="dk1"/>
                </a:solidFill>
              </a:rPr>
              <a:t>“One of our employees went and posted a flag to social media! We think they were hanging out at HQ.” - a flag posted in an Instagram photo tagged at the SlackHQ location</a:t>
            </a:r>
            <a:endParaRPr>
              <a:solidFill>
                <a:schemeClr val="dk1"/>
              </a:solidFill>
            </a:endParaRPr>
          </a:p>
          <a:p>
            <a:pPr indent="0" lvl="0" marL="0">
              <a:spcBef>
                <a:spcPts val="0"/>
              </a:spcBef>
              <a:spcAft>
                <a:spcPts val="0"/>
              </a:spcAft>
              <a:buNone/>
            </a:pPr>
            <a:r>
              <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1" name="Shape 451"/>
        <p:cNvGrpSpPr/>
        <p:nvPr/>
      </p:nvGrpSpPr>
      <p:grpSpPr>
        <a:xfrm>
          <a:off x="0" y="0"/>
          <a:ext cx="0" cy="0"/>
          <a:chOff x="0" y="0"/>
          <a:chExt cx="0" cy="0"/>
        </a:xfrm>
      </p:grpSpPr>
      <p:sp>
        <p:nvSpPr>
          <p:cNvPr id="452" name="Shape 45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53" name="Shape 45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max </a:t>
            </a:r>
            <a:endParaRPr>
              <a:solidFill>
                <a:schemeClr val="dk1"/>
              </a:solidFill>
            </a:endParaRPr>
          </a:p>
          <a:p>
            <a:pPr indent="0" lvl="0" marL="0">
              <a:spcBef>
                <a:spcPts val="0"/>
              </a:spcBef>
              <a:spcAft>
                <a:spcPts val="0"/>
              </a:spcAft>
              <a:buNone/>
            </a:pPr>
            <a:r>
              <a:rPr lang="en">
                <a:solidFill>
                  <a:schemeClr val="dk1"/>
                </a:solidFill>
              </a:rPr>
              <a:t>These start easier than most conference CTFs</a:t>
            </a:r>
            <a:endParaRPr>
              <a:solidFill>
                <a:schemeClr val="dk1"/>
              </a:solidFill>
            </a:endParaRPr>
          </a:p>
          <a:p>
            <a:pPr indent="0" lvl="0" marL="0">
              <a:spcBef>
                <a:spcPts val="0"/>
              </a:spcBef>
              <a:spcAft>
                <a:spcPts val="0"/>
              </a:spcAft>
              <a:buNone/>
            </a:pPr>
            <a:r>
              <a:rPr lang="en">
                <a:solidFill>
                  <a:schemeClr val="dk1"/>
                </a:solidFill>
              </a:rPr>
              <a:t>It’s all Latin to me</a:t>
            </a:r>
            <a:endParaRPr>
              <a:solidFill>
                <a:schemeClr val="dk1"/>
              </a:solidFill>
            </a:endParaRPr>
          </a:p>
          <a:p>
            <a:pPr indent="0" lvl="0" marL="0">
              <a:spcBef>
                <a:spcPts val="0"/>
              </a:spcBef>
              <a:spcAft>
                <a:spcPts val="0"/>
              </a:spcAft>
              <a:buNone/>
            </a:pPr>
            <a:r>
              <a:rPr lang="en">
                <a:solidFill>
                  <a:schemeClr val="dk1"/>
                </a:solidFill>
              </a:rPr>
              <a:t>Simple ROT13</a:t>
            </a:r>
            <a:endParaRPr>
              <a:solidFill>
                <a:schemeClr val="dk1"/>
              </a:solidFill>
            </a:endParaRPr>
          </a:p>
          <a:p>
            <a:pPr indent="0" lvl="0" marL="0">
              <a:spcBef>
                <a:spcPts val="0"/>
              </a:spcBef>
              <a:spcAft>
                <a:spcPts val="0"/>
              </a:spcAft>
              <a:buNone/>
            </a:pPr>
            <a:r>
              <a:rPr lang="en">
                <a:solidFill>
                  <a:schemeClr val="dk1"/>
                </a:solidFill>
              </a:rPr>
              <a:t>“Please help! I forgot my password! I wrote a note to remind myself, but I know that's a bad practice so I encrypted it. Unfortunately, I forgot how I did that. Can you find my password? My encrypted note”:</a:t>
            </a:r>
            <a:endParaRPr>
              <a:solidFill>
                <a:schemeClr val="dk1"/>
              </a:solidFill>
            </a:endParaRPr>
          </a:p>
          <a:p>
            <a:pPr indent="0" lvl="0" marL="0">
              <a:spcBef>
                <a:spcPts val="0"/>
              </a:spcBef>
              <a:spcAft>
                <a:spcPts val="0"/>
              </a:spcAft>
              <a:buNone/>
            </a:pPr>
            <a:r>
              <a:rPr lang="en">
                <a:solidFill>
                  <a:schemeClr val="dk1"/>
                </a:solidFill>
              </a:rPr>
              <a:t>cyrnfr qb abg rire sbetrg gung lbhe cnffjbeq vf uhagregjb (flag is ‘huntertwo’)</a:t>
            </a:r>
            <a:endParaRPr>
              <a:solidFill>
                <a:schemeClr val="dk1"/>
              </a:solidFill>
            </a:endParaRPr>
          </a:p>
          <a:p>
            <a:pPr indent="0" lvl="0" marL="0">
              <a:spcBef>
                <a:spcPts val="0"/>
              </a:spcBef>
              <a:spcAft>
                <a:spcPts val="0"/>
              </a:spcAft>
              <a:buNone/>
            </a:pPr>
            <a:r>
              <a:rPr lang="en">
                <a:solidFill>
                  <a:schemeClr val="dk1"/>
                </a:solidFill>
              </a:rPr>
              <a:t>hash me outside how bow dah (this was topical at the time)</a:t>
            </a:r>
            <a:endParaRPr>
              <a:solidFill>
                <a:schemeClr val="dk1"/>
              </a:solidFill>
            </a:endParaRPr>
          </a:p>
          <a:p>
            <a:pPr indent="0" lvl="0" marL="0">
              <a:spcBef>
                <a:spcPts val="0"/>
              </a:spcBef>
              <a:spcAft>
                <a:spcPts val="0"/>
              </a:spcAft>
              <a:buNone/>
            </a:pPr>
            <a:r>
              <a:rPr lang="en">
                <a:solidFill>
                  <a:schemeClr val="dk1"/>
                </a:solidFill>
              </a:rPr>
              <a:t>Hashkiller MD5</a:t>
            </a:r>
            <a:endParaRPr>
              <a:solidFill>
                <a:schemeClr val="dk1"/>
              </a:solidFill>
            </a:endParaRPr>
          </a:p>
          <a:p>
            <a:pPr indent="0" lvl="0" marL="0">
              <a:spcBef>
                <a:spcPts val="0"/>
              </a:spcBef>
              <a:spcAft>
                <a:spcPts val="0"/>
              </a:spcAft>
              <a:buNone/>
            </a:pPr>
            <a:r>
              <a:rPr lang="en">
                <a:solidFill>
                  <a:schemeClr val="dk1"/>
                </a:solidFill>
              </a:rPr>
              <a:t>Designed to point out the ease of cracking md5 to devs</a:t>
            </a:r>
            <a:endParaRPr>
              <a:solidFill>
                <a:schemeClr val="dk1"/>
              </a:solidFill>
            </a:endParaRPr>
          </a:p>
          <a:p>
            <a:pPr indent="0" lvl="0" marL="0">
              <a:spcBef>
                <a:spcPts val="0"/>
              </a:spcBef>
              <a:spcAft>
                <a:spcPts val="0"/>
              </a:spcAft>
              <a:buNone/>
            </a:pPr>
            <a:r>
              <a:rPr lang="en">
                <a:solidFill>
                  <a:schemeClr val="dk1"/>
                </a:solidFill>
              </a:rPr>
              <a:t>We provided a few MD5s which could be cracked to assemble the flag</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3" name="Shape 463"/>
        <p:cNvGrpSpPr/>
        <p:nvPr/>
      </p:nvGrpSpPr>
      <p:grpSpPr>
        <a:xfrm>
          <a:off x="0" y="0"/>
          <a:ext cx="0" cy="0"/>
          <a:chOff x="0" y="0"/>
          <a:chExt cx="0" cy="0"/>
        </a:xfrm>
      </p:grpSpPr>
      <p:sp>
        <p:nvSpPr>
          <p:cNvPr id="464" name="Shape 46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65" name="Shape 46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Max</a:t>
            </a:r>
            <a:endParaRPr>
              <a:solidFill>
                <a:schemeClr val="dk1"/>
              </a:solidFill>
            </a:endParaRPr>
          </a:p>
          <a:p>
            <a:pPr indent="0" lvl="0" marL="0">
              <a:spcBef>
                <a:spcPts val="0"/>
              </a:spcBef>
              <a:spcAft>
                <a:spcPts val="0"/>
              </a:spcAft>
              <a:buNone/>
            </a:pPr>
            <a:r>
              <a:rPr lang="en">
                <a:solidFill>
                  <a:schemeClr val="dk1"/>
                </a:solidFill>
              </a:rPr>
              <a:t>Our incident response team put together a PCAP of a full scenario:</a:t>
            </a:r>
            <a:endParaRPr>
              <a:solidFill>
                <a:schemeClr val="dk1"/>
              </a:solidFill>
            </a:endParaRPr>
          </a:p>
          <a:p>
            <a:pPr indent="0" lvl="0" marL="0">
              <a:spcBef>
                <a:spcPts val="0"/>
              </a:spcBef>
              <a:spcAft>
                <a:spcPts val="0"/>
              </a:spcAft>
              <a:buNone/>
            </a:pPr>
            <a:r>
              <a:rPr lang="en">
                <a:solidFill>
                  <a:schemeClr val="dk1"/>
                </a:solidFill>
              </a:rPr>
              <a:t>An insider threat was sending information out, what did they send, who were they working with</a:t>
            </a:r>
            <a:endParaRPr>
              <a:solidFill>
                <a:schemeClr val="dk1"/>
              </a:solidFill>
            </a:endParaRPr>
          </a:p>
          <a:p>
            <a:pPr indent="0" lvl="0" marL="0">
              <a:spcBef>
                <a:spcPts val="0"/>
              </a:spcBef>
              <a:spcAft>
                <a:spcPts val="0"/>
              </a:spcAft>
              <a:buNone/>
            </a:pPr>
            <a:r>
              <a:rPr lang="en">
                <a:solidFill>
                  <a:schemeClr val="dk1"/>
                </a:solidFill>
              </a:rPr>
              <a:t>Covered Wireshark basics, traffic analysis</a:t>
            </a:r>
            <a:endParaRPr>
              <a:solidFill>
                <a:schemeClr val="dk1"/>
              </a:solidFill>
            </a:endParaRPr>
          </a:p>
          <a:p>
            <a:pPr indent="0" lvl="0" marL="0">
              <a:spcBef>
                <a:spcPts val="0"/>
              </a:spcBef>
              <a:spcAft>
                <a:spcPts val="0"/>
              </a:spcAft>
              <a:buNone/>
            </a:pPr>
            <a:r>
              <a:rPr lang="en">
                <a:solidFill>
                  <a:schemeClr val="dk1"/>
                </a:solidFill>
              </a:rPr>
              <a:t>Unzipping files from PCAPs, some OSINT</a:t>
            </a:r>
            <a:endParaRPr>
              <a:solidFill>
                <a:schemeClr val="dk1"/>
              </a:solidFill>
            </a:endParaRPr>
          </a:p>
          <a:p>
            <a:pPr indent="0" lvl="0" marL="0">
              <a:spcBef>
                <a:spcPts val="0"/>
              </a:spcBef>
              <a:spcAft>
                <a:spcPts val="0"/>
              </a:spcAft>
              <a:buNone/>
            </a:pPr>
            <a:r>
              <a:rPr lang="en">
                <a:solidFill>
                  <a:schemeClr val="dk1"/>
                </a:solidFill>
              </a:rPr>
              <a:t>Word document properties, EXIFs</a:t>
            </a:r>
            <a:endParaRPr>
              <a:solidFill>
                <a:schemeClr val="dk1"/>
              </a:solidFill>
            </a:endParaRPr>
          </a:p>
          <a:p>
            <a:pPr indent="0" lvl="0" marL="0">
              <a:spcBef>
                <a:spcPts val="0"/>
              </a:spcBef>
              <a:spcAft>
                <a:spcPts val="0"/>
              </a:spcAft>
              <a:buNone/>
            </a:pPr>
            <a:r>
              <a:rPr lang="en">
                <a:solidFill>
                  <a:schemeClr val="dk1"/>
                </a:solidFill>
              </a:rPr>
              <a:t>Note differences between other forensics - no use of strings, we’ve seen other, more obscure protocols in other ctfs but we stuck to protocols with which more people are familiar. Easier, but more accessible and not too easy</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5" name="Shape 475"/>
        <p:cNvGrpSpPr/>
        <p:nvPr/>
      </p:nvGrpSpPr>
      <p:grpSpPr>
        <a:xfrm>
          <a:off x="0" y="0"/>
          <a:ext cx="0" cy="0"/>
          <a:chOff x="0" y="0"/>
          <a:chExt cx="0" cy="0"/>
        </a:xfrm>
      </p:grpSpPr>
      <p:sp>
        <p:nvSpPr>
          <p:cNvPr id="476" name="Shape 47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77" name="Shape 47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Max</a:t>
            </a:r>
            <a:endParaRPr>
              <a:solidFill>
                <a:schemeClr val="dk1"/>
              </a:solidFill>
            </a:endParaRPr>
          </a:p>
          <a:p>
            <a:pPr indent="0" lvl="0" marL="0">
              <a:spcBef>
                <a:spcPts val="0"/>
              </a:spcBef>
              <a:spcAft>
                <a:spcPts val="0"/>
              </a:spcAft>
              <a:buNone/>
            </a:pPr>
            <a:r>
              <a:rPr lang="en">
                <a:solidFill>
                  <a:schemeClr val="dk1"/>
                </a:solidFill>
              </a:rPr>
              <a:t>A range of web application flags</a:t>
            </a:r>
            <a:endParaRPr>
              <a:solidFill>
                <a:schemeClr val="dk1"/>
              </a:solidFill>
            </a:endParaRPr>
          </a:p>
          <a:p>
            <a:pPr indent="0" lvl="0" marL="0">
              <a:spcBef>
                <a:spcPts val="0"/>
              </a:spcBef>
              <a:spcAft>
                <a:spcPts val="0"/>
              </a:spcAft>
              <a:buNone/>
            </a:pPr>
            <a:r>
              <a:rPr lang="en">
                <a:solidFill>
                  <a:schemeClr val="dk1"/>
                </a:solidFill>
              </a:rPr>
              <a:t>Easiest - viewing HTML comments</a:t>
            </a:r>
            <a:endParaRPr>
              <a:solidFill>
                <a:schemeClr val="dk1"/>
              </a:solidFill>
            </a:endParaRPr>
          </a:p>
          <a:p>
            <a:pPr indent="0" lvl="0" marL="0">
              <a:spcBef>
                <a:spcPts val="0"/>
              </a:spcBef>
              <a:spcAft>
                <a:spcPts val="0"/>
              </a:spcAft>
              <a:buNone/>
            </a:pPr>
            <a:r>
              <a:rPr lang="en">
                <a:solidFill>
                  <a:schemeClr val="dk1"/>
                </a:solidFill>
              </a:rPr>
              <a:t>Covered many of OWASP Top 10</a:t>
            </a:r>
            <a:endParaRPr>
              <a:solidFill>
                <a:schemeClr val="dk1"/>
              </a:solidFill>
            </a:endParaRPr>
          </a:p>
          <a:p>
            <a:pPr indent="0" lvl="0" marL="0">
              <a:spcBef>
                <a:spcPts val="0"/>
              </a:spcBef>
              <a:spcAft>
                <a:spcPts val="0"/>
              </a:spcAft>
              <a:buNone/>
            </a:pPr>
            <a:r>
              <a:rPr lang="en">
                <a:solidFill>
                  <a:schemeClr val="dk1"/>
                </a:solidFill>
              </a:rPr>
              <a:t>XSS (including PhantomJS for automated verification of working exploit payload)</a:t>
            </a:r>
            <a:endParaRPr>
              <a:solidFill>
                <a:schemeClr val="dk1"/>
              </a:solidFill>
            </a:endParaRPr>
          </a:p>
          <a:p>
            <a:pPr indent="0" lvl="0" marL="0">
              <a:spcBef>
                <a:spcPts val="0"/>
              </a:spcBef>
              <a:spcAft>
                <a:spcPts val="0"/>
              </a:spcAft>
              <a:buNone/>
            </a:pPr>
            <a:r>
              <a:rPr lang="en">
                <a:solidFill>
                  <a:schemeClr val="dk1"/>
                </a:solidFill>
              </a:rPr>
              <a:t>SQLi, RCE (via OS command injection)</a:t>
            </a:r>
            <a:endParaRPr>
              <a:solidFill>
                <a:schemeClr val="dk1"/>
              </a:solidFill>
            </a:endParaRPr>
          </a:p>
          <a:p>
            <a:pPr indent="0" lvl="0" marL="0">
              <a:spcBef>
                <a:spcPts val="0"/>
              </a:spcBef>
              <a:spcAft>
                <a:spcPts val="0"/>
              </a:spcAft>
              <a:buNone/>
            </a:pPr>
            <a:r>
              <a:rPr lang="en">
                <a:solidFill>
                  <a:schemeClr val="dk1"/>
                </a:solidFill>
              </a:rPr>
              <a:t>PHP deserialization vulnerability</a:t>
            </a:r>
            <a:endParaRPr>
              <a:solidFill>
                <a:schemeClr val="dk1"/>
              </a:solidFill>
            </a:endParaRPr>
          </a:p>
          <a:p>
            <a:pPr indent="0" lvl="0" marL="0">
              <a:spcBef>
                <a:spcPts val="0"/>
              </a:spcBef>
              <a:spcAft>
                <a:spcPts val="0"/>
              </a:spcAft>
              <a:buNone/>
            </a:pPr>
            <a:r>
              <a:t/>
            </a:r>
            <a:endParaRPr>
              <a:solidFill>
                <a:schemeClr val="dk1"/>
              </a:solidFill>
            </a:endParaRPr>
          </a:p>
          <a:p>
            <a:pPr indent="0" lvl="0" marL="0">
              <a:spcBef>
                <a:spcPts val="0"/>
              </a:spcBef>
              <a:spcAft>
                <a:spcPts val="0"/>
              </a:spcAft>
              <a:buNone/>
            </a:pPr>
            <a:r>
              <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7" name="Shape 487"/>
        <p:cNvGrpSpPr/>
        <p:nvPr/>
      </p:nvGrpSpPr>
      <p:grpSpPr>
        <a:xfrm>
          <a:off x="0" y="0"/>
          <a:ext cx="0" cy="0"/>
          <a:chOff x="0" y="0"/>
          <a:chExt cx="0" cy="0"/>
        </a:xfrm>
      </p:grpSpPr>
      <p:sp>
        <p:nvSpPr>
          <p:cNvPr id="488" name="Shape 48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489" name="Shape 489"/>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3" name="Shape 493"/>
        <p:cNvGrpSpPr/>
        <p:nvPr/>
      </p:nvGrpSpPr>
      <p:grpSpPr>
        <a:xfrm>
          <a:off x="0" y="0"/>
          <a:ext cx="0" cy="0"/>
          <a:chOff x="0" y="0"/>
          <a:chExt cx="0" cy="0"/>
        </a:xfrm>
      </p:grpSpPr>
      <p:sp>
        <p:nvSpPr>
          <p:cNvPr id="494" name="Shape 49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495" name="Shape 49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Max</a:t>
            </a:r>
            <a:endParaRPr>
              <a:solidFill>
                <a:schemeClr val="dk1"/>
              </a:solidFill>
            </a:endParaRPr>
          </a:p>
          <a:p>
            <a:pPr indent="0" lvl="0" marL="0">
              <a:spcBef>
                <a:spcPts val="0"/>
              </a:spcBef>
              <a:spcAft>
                <a:spcPts val="0"/>
              </a:spcAft>
              <a:buNone/>
            </a:pPr>
            <a:r>
              <a:rPr lang="en">
                <a:solidFill>
                  <a:schemeClr val="dk1"/>
                </a:solidFill>
              </a:rPr>
              <a:t>Company-wide announcements, preparation, coordination with internal events</a:t>
            </a:r>
            <a:endParaRPr>
              <a:solidFill>
                <a:schemeClr val="dk1"/>
              </a:solidFill>
            </a:endParaRPr>
          </a:p>
          <a:p>
            <a:pPr indent="0" lvl="0" marL="0">
              <a:spcBef>
                <a:spcPts val="0"/>
              </a:spcBef>
              <a:spcAft>
                <a:spcPts val="0"/>
              </a:spcAft>
              <a:buNone/>
            </a:pPr>
            <a:r>
              <a:rPr lang="en">
                <a:solidFill>
                  <a:schemeClr val="dk1"/>
                </a:solidFill>
              </a:rPr>
              <a:t>Including an early launch for the Melbourne office</a:t>
            </a:r>
            <a:endParaRPr>
              <a:solidFill>
                <a:schemeClr val="dk1"/>
              </a:solidFill>
            </a:endParaRPr>
          </a:p>
          <a:p>
            <a:pPr indent="0" lvl="0" marL="0">
              <a:spcBef>
                <a:spcPts val="0"/>
              </a:spcBef>
              <a:spcAft>
                <a:spcPts val="0"/>
              </a:spcAft>
              <a:buNone/>
            </a:pPr>
            <a:r>
              <a:rPr lang="en">
                <a:solidFill>
                  <a:schemeClr val="dk1"/>
                </a:solidFill>
              </a:rPr>
              <a:t>Some employees started working on challenges</a:t>
            </a:r>
            <a:endParaRPr>
              <a:solidFill>
                <a:schemeClr val="dk1"/>
              </a:solidFill>
            </a:endParaRPr>
          </a:p>
          <a:p>
            <a:pPr indent="0" lvl="0" marL="0">
              <a:spcBef>
                <a:spcPts val="0"/>
              </a:spcBef>
              <a:spcAft>
                <a:spcPts val="0"/>
              </a:spcAft>
              <a:buNone/>
            </a:pPr>
            <a:r>
              <a:rPr lang="en">
                <a:solidFill>
                  <a:schemeClr val="dk1"/>
                </a:solidFill>
              </a:rPr>
              <a:t>By the end of day one, one team of 5 had most of the challenges</a:t>
            </a:r>
            <a:endParaRPr>
              <a:solidFill>
                <a:schemeClr val="dk1"/>
              </a:solidFill>
            </a:endParaRPr>
          </a:p>
          <a:p>
            <a:pPr indent="0" lvl="0" marL="0">
              <a:spcBef>
                <a:spcPts val="0"/>
              </a:spcBef>
              <a:spcAft>
                <a:spcPts val="0"/>
              </a:spcAft>
              <a:buNone/>
            </a:pPr>
            <a:r>
              <a:rPr lang="en">
                <a:solidFill>
                  <a:schemeClr val="dk1"/>
                </a:solidFill>
              </a:rPr>
              <a:t>Ran out of challenges for a couple of our stronger teams (“ex”-hacker &amp; our CTO)  day 2</a:t>
            </a:r>
            <a:endParaRPr>
              <a:solidFill>
                <a:schemeClr val="dk1"/>
              </a:solidFill>
            </a:endParaRPr>
          </a:p>
          <a:p>
            <a:pPr indent="0" lvl="0" marL="0">
              <a:spcBef>
                <a:spcPts val="0"/>
              </a:spcBef>
              <a:spcAft>
                <a:spcPts val="0"/>
              </a:spcAft>
              <a:buNone/>
            </a:pPr>
            <a:r>
              <a:rPr lang="en">
                <a:solidFill>
                  <a:schemeClr val="dk1"/>
                </a:solidFill>
              </a:rPr>
              <a:t>Had to make more challenges</a:t>
            </a:r>
            <a:endParaRPr>
              <a:solidFill>
                <a:schemeClr val="dk1"/>
              </a:solidFill>
            </a:endParaRPr>
          </a:p>
          <a:p>
            <a:pPr indent="0" lvl="0" marL="0">
              <a:spcBef>
                <a:spcPts val="0"/>
              </a:spcBef>
              <a:spcAft>
                <a:spcPts val="0"/>
              </a:spcAft>
              <a:buNone/>
            </a:pPr>
            <a:r>
              <a:rPr lang="en">
                <a:solidFill>
                  <a:schemeClr val="dk1"/>
                </a:solidFill>
              </a:rPr>
              <a:t>Also stole challenges from other CTF’s (thanks PPP !)</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5" name="Shape 505"/>
        <p:cNvGrpSpPr/>
        <p:nvPr/>
      </p:nvGrpSpPr>
      <p:grpSpPr>
        <a:xfrm>
          <a:off x="0" y="0"/>
          <a:ext cx="0" cy="0"/>
          <a:chOff x="0" y="0"/>
          <a:chExt cx="0" cy="0"/>
        </a:xfrm>
      </p:grpSpPr>
      <p:sp>
        <p:nvSpPr>
          <p:cNvPr id="506" name="Shape 50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07" name="Shape 50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Max</a:t>
            </a:r>
            <a:endParaRPr>
              <a:solidFill>
                <a:schemeClr val="dk1"/>
              </a:solidFill>
            </a:endParaRPr>
          </a:p>
          <a:p>
            <a:pPr indent="0" lvl="0" marL="0">
              <a:spcBef>
                <a:spcPts val="0"/>
              </a:spcBef>
              <a:spcAft>
                <a:spcPts val="0"/>
              </a:spcAft>
              <a:buNone/>
            </a:pPr>
            <a:r>
              <a:rPr lang="en">
                <a:solidFill>
                  <a:schemeClr val="dk1"/>
                </a:solidFill>
              </a:rPr>
              <a:t>People participated, globally, diverse departments</a:t>
            </a:r>
            <a:endParaRPr>
              <a:solidFill>
                <a:schemeClr val="dk1"/>
              </a:solidFill>
            </a:endParaRPr>
          </a:p>
          <a:p>
            <a:pPr indent="0" lvl="0" marL="0">
              <a:spcBef>
                <a:spcPts val="0"/>
              </a:spcBef>
              <a:spcAft>
                <a:spcPts val="0"/>
              </a:spcAft>
              <a:buNone/>
            </a:pPr>
            <a:r>
              <a:rPr lang="en">
                <a:solidFill>
                  <a:schemeClr val="dk1"/>
                </a:solidFill>
              </a:rPr>
              <a:t>More interactions with the company (as a team, us as individuals)</a:t>
            </a:r>
            <a:endParaRPr>
              <a:solidFill>
                <a:schemeClr val="dk1"/>
              </a:solidFill>
            </a:endParaRPr>
          </a:p>
          <a:p>
            <a:pPr indent="0" lvl="0" marL="0">
              <a:spcBef>
                <a:spcPts val="0"/>
              </a:spcBef>
              <a:spcAft>
                <a:spcPts val="0"/>
              </a:spcAft>
              <a:buNone/>
            </a:pPr>
            <a:r>
              <a:rPr lang="en">
                <a:solidFill>
                  <a:schemeClr val="dk1"/>
                </a:solidFill>
              </a:rPr>
              <a:t>People asking about challenges, commenting/complimenting</a:t>
            </a:r>
            <a:endParaRPr>
              <a:solidFill>
                <a:schemeClr val="dk1"/>
              </a:solidFill>
            </a:endParaRPr>
          </a:p>
          <a:p>
            <a:pPr indent="0" lvl="0" marL="0">
              <a:spcBef>
                <a:spcPts val="0"/>
              </a:spcBef>
              <a:spcAft>
                <a:spcPts val="0"/>
              </a:spcAft>
              <a:buNone/>
            </a:pPr>
            <a:r>
              <a:rPr lang="en">
                <a:solidFill>
                  <a:schemeClr val="dk1"/>
                </a:solidFill>
              </a:rPr>
              <a:t>Teams were formed! </a:t>
            </a:r>
            <a:endParaRPr>
              <a:solidFill>
                <a:schemeClr val="dk1"/>
              </a:solidFill>
            </a:endParaRPr>
          </a:p>
          <a:p>
            <a:pPr indent="0" lvl="0" marL="0">
              <a:spcBef>
                <a:spcPts val="0"/>
              </a:spcBef>
              <a:spcAft>
                <a:spcPts val="0"/>
              </a:spcAft>
              <a:buNone/>
            </a:pPr>
            <a:r>
              <a:rPr lang="en">
                <a:solidFill>
                  <a:schemeClr val="dk1"/>
                </a:solidFill>
              </a:rPr>
              <a:t>Out of our top 10 finishers, about half were teams</a:t>
            </a:r>
            <a:endParaRPr>
              <a:solidFill>
                <a:schemeClr val="dk1"/>
              </a:solidFill>
            </a:endParaRPr>
          </a:p>
          <a:p>
            <a:pPr indent="0" lvl="0" marL="0" rtl="0">
              <a:spcBef>
                <a:spcPts val="0"/>
              </a:spcBef>
              <a:spcAft>
                <a:spcPts val="0"/>
              </a:spcAft>
              <a:buNone/>
            </a:pPr>
            <a:r>
              <a:rPr lang="en">
                <a:solidFill>
                  <a:schemeClr val="dk1"/>
                </a:solidFill>
              </a:rPr>
              <a:t>The majority of people were on a team</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 name="Shape 229"/>
        <p:cNvGrpSpPr/>
        <p:nvPr/>
      </p:nvGrpSpPr>
      <p:grpSpPr>
        <a:xfrm>
          <a:off x="0" y="0"/>
          <a:ext cx="0" cy="0"/>
          <a:chOff x="0" y="0"/>
          <a:chExt cx="0" cy="0"/>
        </a:xfrm>
      </p:grpSpPr>
      <p:sp>
        <p:nvSpPr>
          <p:cNvPr id="230" name="Shape 23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1" name="Shape 23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7" name="Shape 517"/>
        <p:cNvGrpSpPr/>
        <p:nvPr/>
      </p:nvGrpSpPr>
      <p:grpSpPr>
        <a:xfrm>
          <a:off x="0" y="0"/>
          <a:ext cx="0" cy="0"/>
          <a:chOff x="0" y="0"/>
          <a:chExt cx="0" cy="0"/>
        </a:xfrm>
      </p:grpSpPr>
      <p:sp>
        <p:nvSpPr>
          <p:cNvPr id="518" name="Shape 51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solidFill>
                  <a:schemeClr val="dk1"/>
                </a:solidFill>
              </a:rPr>
              <a:t>Max cookies</a:t>
            </a:r>
            <a:endParaRPr/>
          </a:p>
        </p:txBody>
      </p:sp>
      <p:sp>
        <p:nvSpPr>
          <p:cNvPr id="519" name="Shape 519"/>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3" name="Shape 523"/>
        <p:cNvGrpSpPr/>
        <p:nvPr/>
      </p:nvGrpSpPr>
      <p:grpSpPr>
        <a:xfrm>
          <a:off x="0" y="0"/>
          <a:ext cx="0" cy="0"/>
          <a:chOff x="0" y="0"/>
          <a:chExt cx="0" cy="0"/>
        </a:xfrm>
      </p:grpSpPr>
      <p:sp>
        <p:nvSpPr>
          <p:cNvPr id="524" name="Shape 52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25" name="Shape 52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Max</a:t>
            </a:r>
            <a:endParaRPr>
              <a:solidFill>
                <a:schemeClr val="dk1"/>
              </a:solidFill>
            </a:endParaRPr>
          </a:p>
          <a:p>
            <a:pPr indent="0" lvl="0" marL="0">
              <a:spcBef>
                <a:spcPts val="0"/>
              </a:spcBef>
              <a:spcAft>
                <a:spcPts val="0"/>
              </a:spcAft>
              <a:buNone/>
            </a:pPr>
            <a:r>
              <a:rPr lang="en">
                <a:solidFill>
                  <a:schemeClr val="dk1"/>
                </a:solidFill>
              </a:rPr>
              <a:t>The servers stayed up*</a:t>
            </a:r>
            <a:endParaRPr>
              <a:solidFill>
                <a:schemeClr val="dk1"/>
              </a:solidFill>
            </a:endParaRPr>
          </a:p>
          <a:p>
            <a:pPr indent="0" lvl="0" marL="0">
              <a:spcBef>
                <a:spcPts val="0"/>
              </a:spcBef>
              <a:spcAft>
                <a:spcPts val="0"/>
              </a:spcAft>
              <a:buNone/>
            </a:pPr>
            <a:r>
              <a:rPr lang="en">
                <a:solidFill>
                  <a:schemeClr val="dk1"/>
                </a:solidFill>
              </a:rPr>
              <a:t>*for the most part (five eights of availability, a B+)</a:t>
            </a:r>
            <a:endParaRPr>
              <a:solidFill>
                <a:schemeClr val="dk1"/>
              </a:solidFill>
            </a:endParaRPr>
          </a:p>
          <a:p>
            <a:pPr indent="0" lvl="0" marL="0">
              <a:spcBef>
                <a:spcPts val="0"/>
              </a:spcBef>
              <a:spcAft>
                <a:spcPts val="0"/>
              </a:spcAft>
              <a:buNone/>
            </a:pPr>
            <a:r>
              <a:rPr lang="en">
                <a:solidFill>
                  <a:schemeClr val="dk1"/>
                </a:solidFill>
              </a:rPr>
              <a:t>fbctf is flashy and fun</a:t>
            </a:r>
            <a:endParaRPr>
              <a:solidFill>
                <a:schemeClr val="dk1"/>
              </a:solidFill>
            </a:endParaRPr>
          </a:p>
          <a:p>
            <a:pPr indent="0" lvl="0" marL="0">
              <a:spcBef>
                <a:spcPts val="0"/>
              </a:spcBef>
              <a:spcAft>
                <a:spcPts val="0"/>
              </a:spcAft>
              <a:buNone/>
            </a:pPr>
            <a:r>
              <a:rPr lang="en">
                <a:solidFill>
                  <a:schemeClr val="dk1"/>
                </a:solidFill>
              </a:rPr>
              <a:t>Four individuals completed all challenges, 					including the extremely difficult ones</a:t>
            </a:r>
            <a:endParaRPr>
              <a:solidFill>
                <a:schemeClr val="dk1"/>
              </a:solidFill>
            </a:endParaRPr>
          </a:p>
          <a:p>
            <a:pPr indent="0" lvl="0" marL="0" rtl="0">
              <a:spcBef>
                <a:spcPts val="0"/>
              </a:spcBef>
              <a:spcAft>
                <a:spcPts val="0"/>
              </a:spcAft>
              <a:buNone/>
            </a:pPr>
            <a:r>
              <a:rPr lang="en">
                <a:solidFill>
                  <a:schemeClr val="dk1"/>
                </a:solidFill>
              </a:rPr>
              <a:t>Link unfurl for URL was 💯</a:t>
            </a:r>
            <a:endParaRPr>
              <a:solidFill>
                <a:schemeClr val="dk1"/>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5" name="Shape 535"/>
        <p:cNvGrpSpPr/>
        <p:nvPr/>
      </p:nvGrpSpPr>
      <p:grpSpPr>
        <a:xfrm>
          <a:off x="0" y="0"/>
          <a:ext cx="0" cy="0"/>
          <a:chOff x="0" y="0"/>
          <a:chExt cx="0" cy="0"/>
        </a:xfrm>
      </p:grpSpPr>
      <p:sp>
        <p:nvSpPr>
          <p:cNvPr id="536" name="Shape 53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en">
                <a:solidFill>
                  <a:schemeClr val="dk1"/>
                </a:solidFill>
              </a:rPr>
              <a:t>Max</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Cool trophies and prizes, don’t forget raspberry pis!</a:t>
            </a:r>
            <a:endParaRPr>
              <a:solidFill>
                <a:schemeClr val="dk1"/>
              </a:solidFill>
            </a:endParaRPr>
          </a:p>
          <a:p>
            <a:pPr indent="0" lvl="0" marL="0" rtl="0">
              <a:spcBef>
                <a:spcPts val="0"/>
              </a:spcBef>
              <a:spcAft>
                <a:spcPts val="0"/>
              </a:spcAft>
              <a:buNone/>
            </a:pPr>
            <a:r>
              <a:t/>
            </a:r>
            <a:endParaRPr/>
          </a:p>
        </p:txBody>
      </p:sp>
      <p:sp>
        <p:nvSpPr>
          <p:cNvPr id="537" name="Shape 537"/>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1" name="Shape 541"/>
        <p:cNvGrpSpPr/>
        <p:nvPr/>
      </p:nvGrpSpPr>
      <p:grpSpPr>
        <a:xfrm>
          <a:off x="0" y="0"/>
          <a:ext cx="0" cy="0"/>
          <a:chOff x="0" y="0"/>
          <a:chExt cx="0" cy="0"/>
        </a:xfrm>
      </p:grpSpPr>
      <p:sp>
        <p:nvSpPr>
          <p:cNvPr id="542" name="Shape 54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43" name="Shape 54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Max</a:t>
            </a:r>
            <a:endParaRPr>
              <a:solidFill>
                <a:schemeClr val="dk1"/>
              </a:solidFill>
            </a:endParaRPr>
          </a:p>
          <a:p>
            <a:pPr indent="0" lvl="0" marL="0">
              <a:spcBef>
                <a:spcPts val="0"/>
              </a:spcBef>
              <a:spcAft>
                <a:spcPts val="0"/>
              </a:spcAft>
              <a:buNone/>
            </a:pPr>
            <a:r>
              <a:rPr lang="en">
                <a:solidFill>
                  <a:schemeClr val="dk1"/>
                </a:solidFill>
              </a:rPr>
              <a:t>Cons of fbctf </a:t>
            </a:r>
            <a:endParaRPr>
              <a:solidFill>
                <a:schemeClr val="dk1"/>
              </a:solidFill>
            </a:endParaRPr>
          </a:p>
          <a:p>
            <a:pPr indent="0" lvl="0" marL="0">
              <a:spcBef>
                <a:spcPts val="0"/>
              </a:spcBef>
              <a:spcAft>
                <a:spcPts val="0"/>
              </a:spcAft>
              <a:buNone/>
            </a:pPr>
            <a:r>
              <a:rPr lang="en">
                <a:solidFill>
                  <a:schemeClr val="dk1"/>
                </a:solidFill>
              </a:rPr>
              <a:t>Hard to update (took a few hours of trial and error to get link unfurl, not 💯)</a:t>
            </a:r>
            <a:endParaRPr>
              <a:solidFill>
                <a:schemeClr val="dk1"/>
              </a:solidFill>
            </a:endParaRPr>
          </a:p>
          <a:p>
            <a:pPr indent="0" lvl="0" marL="0">
              <a:spcBef>
                <a:spcPts val="0"/>
              </a:spcBef>
              <a:spcAft>
                <a:spcPts val="0"/>
              </a:spcAft>
              <a:buNone/>
            </a:pPr>
            <a:r>
              <a:rPr lang="en">
                <a:solidFill>
                  <a:schemeClr val="dk1"/>
                </a:solidFill>
              </a:rPr>
              <a:t>HHVM caching issues</a:t>
            </a:r>
            <a:endParaRPr>
              <a:solidFill>
                <a:schemeClr val="dk1"/>
              </a:solidFill>
            </a:endParaRPr>
          </a:p>
          <a:p>
            <a:pPr indent="0" lvl="0" marL="0">
              <a:spcBef>
                <a:spcPts val="0"/>
              </a:spcBef>
              <a:spcAft>
                <a:spcPts val="0"/>
              </a:spcAft>
              <a:buNone/>
            </a:pPr>
            <a:r>
              <a:rPr lang="en">
                <a:solidFill>
                  <a:schemeClr val="dk1"/>
                </a:solidFill>
              </a:rPr>
              <a:t>Hard to pull a list of challenges, forces you to use the map</a:t>
            </a:r>
            <a:endParaRPr>
              <a:solidFill>
                <a:schemeClr val="dk1"/>
              </a:solidFill>
            </a:endParaRPr>
          </a:p>
          <a:p>
            <a:pPr indent="0" lvl="0" marL="0">
              <a:spcBef>
                <a:spcPts val="0"/>
              </a:spcBef>
              <a:spcAft>
                <a:spcPts val="0"/>
              </a:spcAft>
              <a:buNone/>
            </a:pPr>
            <a:r>
              <a:rPr lang="en">
                <a:solidFill>
                  <a:schemeClr val="dk1"/>
                </a:solidFill>
              </a:rPr>
              <a:t>Max sucked at being a sysadmin (copying and pasting scripts all the time)</a:t>
            </a:r>
            <a:endParaRPr>
              <a:solidFill>
                <a:schemeClr val="dk1"/>
              </a:solidFill>
            </a:endParaRPr>
          </a:p>
          <a:p>
            <a:pPr indent="0" lvl="0" marL="0">
              <a:spcBef>
                <a:spcPts val="0"/>
              </a:spcBef>
              <a:spcAft>
                <a:spcPts val="0"/>
              </a:spcAft>
              <a:buNone/>
            </a:pPr>
            <a:r>
              <a:t/>
            </a:r>
            <a:endParaRPr>
              <a:solidFill>
                <a:schemeClr val="dk1"/>
              </a:solidFill>
            </a:endParaRPr>
          </a:p>
          <a:p>
            <a:pPr indent="0" lvl="0" marL="0">
              <a:spcBef>
                <a:spcPts val="0"/>
              </a:spcBef>
              <a:spcAft>
                <a:spcPts val="0"/>
              </a:spcAft>
              <a:buNone/>
            </a:pPr>
            <a:r>
              <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3" name="Shape 553"/>
        <p:cNvGrpSpPr/>
        <p:nvPr/>
      </p:nvGrpSpPr>
      <p:grpSpPr>
        <a:xfrm>
          <a:off x="0" y="0"/>
          <a:ext cx="0" cy="0"/>
          <a:chOff x="0" y="0"/>
          <a:chExt cx="0" cy="0"/>
        </a:xfrm>
      </p:grpSpPr>
      <p:sp>
        <p:nvSpPr>
          <p:cNvPr id="554" name="Shape 55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55" name="Shape 55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Max</a:t>
            </a:r>
            <a:endParaRPr>
              <a:solidFill>
                <a:schemeClr val="dk1"/>
              </a:solidFill>
            </a:endParaRPr>
          </a:p>
          <a:p>
            <a:pPr indent="0" lvl="0" marL="0">
              <a:spcBef>
                <a:spcPts val="0"/>
              </a:spcBef>
              <a:spcAft>
                <a:spcPts val="0"/>
              </a:spcAft>
              <a:buNone/>
            </a:pPr>
            <a:r>
              <a:rPr lang="en">
                <a:solidFill>
                  <a:schemeClr val="dk1"/>
                </a:solidFill>
              </a:rPr>
              <a:t>messed up the padding oracle attack (individuals couldn’t get the first block of the ciphertext, but they figured it out)</a:t>
            </a:r>
            <a:endParaRPr>
              <a:solidFill>
                <a:schemeClr val="dk1"/>
              </a:solidFill>
            </a:endParaRPr>
          </a:p>
          <a:p>
            <a:pPr indent="0" lvl="0" marL="0">
              <a:spcBef>
                <a:spcPts val="0"/>
              </a:spcBef>
              <a:spcAft>
                <a:spcPts val="0"/>
              </a:spcAft>
              <a:buNone/>
            </a:pPr>
            <a:r>
              <a:rPr lang="en">
                <a:solidFill>
                  <a:schemeClr val="dk1"/>
                </a:solidFill>
              </a:rPr>
              <a:t>Fixed this</a:t>
            </a:r>
            <a:endParaRPr>
              <a:solidFill>
                <a:schemeClr val="dk1"/>
              </a:solidFill>
            </a:endParaRPr>
          </a:p>
          <a:p>
            <a:pPr indent="0" lvl="0" marL="0">
              <a:spcBef>
                <a:spcPts val="0"/>
              </a:spcBef>
              <a:spcAft>
                <a:spcPts val="0"/>
              </a:spcAft>
              <a:buNone/>
            </a:pPr>
            <a:r>
              <a:rPr lang="en">
                <a:solidFill>
                  <a:schemeClr val="dk1"/>
                </a:solidFill>
              </a:rPr>
              <a:t>DigitalOcean</a:t>
            </a:r>
            <a:endParaRPr>
              <a:solidFill>
                <a:schemeClr val="dk1"/>
              </a:solidFill>
            </a:endParaRPr>
          </a:p>
          <a:p>
            <a:pPr indent="0" lvl="0" marL="0">
              <a:spcBef>
                <a:spcPts val="0"/>
              </a:spcBef>
              <a:spcAft>
                <a:spcPts val="0"/>
              </a:spcAft>
              <a:buNone/>
            </a:pPr>
            <a:r>
              <a:rPr lang="en">
                <a:solidFill>
                  <a:schemeClr val="dk1"/>
                </a:solidFill>
              </a:rPr>
              <a:t>Probably a better way to utilize this, single point of failure was Max</a:t>
            </a:r>
            <a:endParaRPr>
              <a:solidFill>
                <a:schemeClr val="dk1"/>
              </a:solidFill>
            </a:endParaRPr>
          </a:p>
          <a:p>
            <a:pPr indent="0" lvl="0" marL="0">
              <a:spcBef>
                <a:spcPts val="0"/>
              </a:spcBef>
              <a:spcAft>
                <a:spcPts val="0"/>
              </a:spcAft>
              <a:buNone/>
            </a:pPr>
            <a:r>
              <a:rPr lang="en">
                <a:solidFill>
                  <a:schemeClr val="dk1"/>
                </a:solidFill>
              </a:rPr>
              <a:t>Manually adding users and SSH keys so other teammates could make challenges</a:t>
            </a:r>
            <a:endParaRPr>
              <a:solidFill>
                <a:schemeClr val="dk1"/>
              </a:solidFill>
            </a:endParaRPr>
          </a:p>
          <a:p>
            <a:pPr indent="0" lvl="0" marL="0">
              <a:spcBef>
                <a:spcPts val="0"/>
              </a:spcBef>
              <a:spcAft>
                <a:spcPts val="0"/>
              </a:spcAft>
              <a:buNone/>
            </a:pPr>
            <a:r>
              <a:rPr lang="en">
                <a:solidFill>
                  <a:schemeClr val="dk1"/>
                </a:solidFill>
              </a:rPr>
              <a:t>Deleting and recreating servers to fix mistakes</a:t>
            </a:r>
            <a:endParaRPr>
              <a:solidFill>
                <a:schemeClr val="dk1"/>
              </a:solidFill>
            </a:endParaRPr>
          </a:p>
          <a:p>
            <a:pPr indent="0" lvl="0" marL="0">
              <a:spcBef>
                <a:spcPts val="0"/>
              </a:spcBef>
              <a:spcAft>
                <a:spcPts val="0"/>
              </a:spcAft>
              <a:buNone/>
            </a:pPr>
            <a:r>
              <a:rPr lang="en">
                <a:solidFill>
                  <a:schemeClr val="dk1"/>
                </a:solidFill>
              </a:rPr>
              <a:t>We have a lot of people experienced in running servers, scaling services etc… involve them next time</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5" name="Shape 565"/>
        <p:cNvGrpSpPr/>
        <p:nvPr/>
      </p:nvGrpSpPr>
      <p:grpSpPr>
        <a:xfrm>
          <a:off x="0" y="0"/>
          <a:ext cx="0" cy="0"/>
          <a:chOff x="0" y="0"/>
          <a:chExt cx="0" cy="0"/>
        </a:xfrm>
      </p:grpSpPr>
      <p:sp>
        <p:nvSpPr>
          <p:cNvPr id="566" name="Shape 56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67" name="Shape 56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Max</a:t>
            </a:r>
            <a:endParaRPr>
              <a:solidFill>
                <a:schemeClr val="dk1"/>
              </a:solidFill>
            </a:endParaRPr>
          </a:p>
          <a:p>
            <a:pPr indent="0" lvl="0" marL="0">
              <a:spcBef>
                <a:spcPts val="0"/>
              </a:spcBef>
              <a:spcAft>
                <a:spcPts val="0"/>
              </a:spcAft>
              <a:buNone/>
            </a:pPr>
            <a:r>
              <a:rPr lang="en">
                <a:solidFill>
                  <a:schemeClr val="dk1"/>
                </a:solidFill>
              </a:rPr>
              <a:t>Pleasant surprises:</a:t>
            </a:r>
            <a:endParaRPr>
              <a:solidFill>
                <a:schemeClr val="dk1"/>
              </a:solidFill>
            </a:endParaRPr>
          </a:p>
          <a:p>
            <a:pPr indent="0" lvl="0" marL="0">
              <a:spcBef>
                <a:spcPts val="0"/>
              </a:spcBef>
              <a:spcAft>
                <a:spcPts val="0"/>
              </a:spcAft>
              <a:buNone/>
            </a:pPr>
            <a:r>
              <a:rPr lang="en">
                <a:solidFill>
                  <a:schemeClr val="dk1"/>
                </a:solidFill>
              </a:rPr>
              <a:t>Higher than expected level of participation (good engagement, good discussions)</a:t>
            </a:r>
            <a:endParaRPr>
              <a:solidFill>
                <a:schemeClr val="dk1"/>
              </a:solidFill>
            </a:endParaRPr>
          </a:p>
          <a:p>
            <a:pPr indent="0" lvl="0" marL="0">
              <a:spcBef>
                <a:spcPts val="0"/>
              </a:spcBef>
              <a:spcAft>
                <a:spcPts val="0"/>
              </a:spcAft>
              <a:buNone/>
            </a:pPr>
            <a:r>
              <a:rPr lang="en">
                <a:solidFill>
                  <a:schemeClr val="dk1"/>
                </a:solidFill>
              </a:rPr>
              <a:t>Attention from higher levels</a:t>
            </a:r>
            <a:endParaRPr>
              <a:solidFill>
                <a:schemeClr val="dk1"/>
              </a:solidFill>
            </a:endParaRPr>
          </a:p>
          <a:p>
            <a:pPr indent="0" lvl="0" marL="0">
              <a:spcBef>
                <a:spcPts val="0"/>
              </a:spcBef>
              <a:spcAft>
                <a:spcPts val="0"/>
              </a:spcAft>
              <a:buNone/>
            </a:pPr>
            <a:r>
              <a:rPr lang="en">
                <a:solidFill>
                  <a:schemeClr val="dk1"/>
                </a:solidFill>
              </a:rPr>
              <a:t>Engagement and interest in security from ICs to execs</a:t>
            </a:r>
            <a:endParaRPr>
              <a:solidFill>
                <a:schemeClr val="dk1"/>
              </a:solidFill>
            </a:endParaRPr>
          </a:p>
          <a:p>
            <a:pPr indent="0" lvl="0" marL="0">
              <a:spcBef>
                <a:spcPts val="0"/>
              </a:spcBef>
              <a:spcAft>
                <a:spcPts val="0"/>
              </a:spcAft>
              <a:buNone/>
            </a:pPr>
            <a:r>
              <a:rPr lang="en">
                <a:solidFill>
                  <a:schemeClr val="dk1"/>
                </a:solidFill>
              </a:rPr>
              <a:t>Got security enthusiasm top-down</a:t>
            </a:r>
            <a:endParaRPr>
              <a:solidFill>
                <a:schemeClr val="dk1"/>
              </a:solidFill>
            </a:endParaRPr>
          </a:p>
          <a:p>
            <a:pPr indent="0" lvl="0" marL="0">
              <a:spcBef>
                <a:spcPts val="0"/>
              </a:spcBef>
              <a:spcAft>
                <a:spcPts val="0"/>
              </a:spcAft>
              <a:buNone/>
            </a:pPr>
            <a:r>
              <a:rPr lang="en">
                <a:solidFill>
                  <a:schemeClr val="dk1"/>
                </a:solidFill>
              </a:rPr>
              <a:t>Less pleasant:</a:t>
            </a:r>
            <a:endParaRPr>
              <a:solidFill>
                <a:schemeClr val="dk1"/>
              </a:solidFill>
            </a:endParaRPr>
          </a:p>
          <a:p>
            <a:pPr indent="0" lvl="0" marL="0">
              <a:spcBef>
                <a:spcPts val="0"/>
              </a:spcBef>
              <a:spcAft>
                <a:spcPts val="0"/>
              </a:spcAft>
              <a:buNone/>
            </a:pPr>
            <a:r>
              <a:rPr lang="en">
                <a:solidFill>
                  <a:schemeClr val="dk1"/>
                </a:solidFill>
              </a:rPr>
              <a:t>Really smart people doing it (ran out of challenges)</a:t>
            </a:r>
            <a:endParaRPr>
              <a:solidFill>
                <a:schemeClr val="dk1"/>
              </a:solidFill>
            </a:endParaRPr>
          </a:p>
          <a:p>
            <a:pPr indent="0" lvl="0" marL="0">
              <a:spcBef>
                <a:spcPts val="0"/>
              </a:spcBef>
              <a:spcAft>
                <a:spcPts val="0"/>
              </a:spcAft>
              <a:buNone/>
            </a:pPr>
            <a:r>
              <a:rPr lang="en">
                <a:solidFill>
                  <a:schemeClr val="dk1"/>
                </a:solidFill>
              </a:rPr>
              <a:t>We got a little into making challenges and lost some sleep</a:t>
            </a:r>
            <a:endParaRPr>
              <a:solidFill>
                <a:schemeClr val="dk1"/>
              </a:solidFill>
            </a:endParaRPr>
          </a:p>
          <a:p>
            <a:pPr indent="0" lvl="0" marL="0">
              <a:spcBef>
                <a:spcPts val="0"/>
              </a:spcBef>
              <a:spcAft>
                <a:spcPts val="0"/>
              </a:spcAft>
              <a:buNone/>
            </a:pPr>
            <a:r>
              <a:rPr lang="en">
                <a:solidFill>
                  <a:schemeClr val="dk1"/>
                </a:solidFill>
              </a:rPr>
              <a:t>Then hand off to john</a:t>
            </a:r>
            <a:endParaRPr>
              <a:solidFill>
                <a:schemeClr val="dk1"/>
              </a:solidFill>
            </a:endParaRPr>
          </a:p>
          <a:p>
            <a:pPr indent="0" lvl="0" marL="0">
              <a:spcBef>
                <a:spcPts val="0"/>
              </a:spcBef>
              <a:spcAft>
                <a:spcPts val="0"/>
              </a:spcAft>
              <a:buNone/>
            </a:pPr>
            <a:r>
              <a:t/>
            </a:r>
            <a:endParaRPr>
              <a:solidFill>
                <a:schemeClr val="dk1"/>
              </a:solidFill>
            </a:endParaRPr>
          </a:p>
          <a:p>
            <a:pPr indent="0" lvl="0" marL="0">
              <a:spcBef>
                <a:spcPts val="0"/>
              </a:spcBef>
              <a:spcAft>
                <a:spcPts val="0"/>
              </a:spcAft>
              <a:buNone/>
            </a:pPr>
            <a:r>
              <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6" name="Shape 576"/>
        <p:cNvGrpSpPr/>
        <p:nvPr/>
      </p:nvGrpSpPr>
      <p:grpSpPr>
        <a:xfrm>
          <a:off x="0" y="0"/>
          <a:ext cx="0" cy="0"/>
          <a:chOff x="0" y="0"/>
          <a:chExt cx="0" cy="0"/>
        </a:xfrm>
      </p:grpSpPr>
      <p:sp>
        <p:nvSpPr>
          <p:cNvPr id="577" name="Shape 57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Max</a:t>
            </a:r>
            <a:endParaRPr/>
          </a:p>
        </p:txBody>
      </p:sp>
      <p:sp>
        <p:nvSpPr>
          <p:cNvPr id="578" name="Shape 578"/>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2" name="Shape 582"/>
        <p:cNvGrpSpPr/>
        <p:nvPr/>
      </p:nvGrpSpPr>
      <p:grpSpPr>
        <a:xfrm>
          <a:off x="0" y="0"/>
          <a:ext cx="0" cy="0"/>
          <a:chOff x="0" y="0"/>
          <a:chExt cx="0" cy="0"/>
        </a:xfrm>
      </p:grpSpPr>
      <p:sp>
        <p:nvSpPr>
          <p:cNvPr id="583" name="Shape 58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84" name="Shape 58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John</a:t>
            </a:r>
            <a:endParaRPr>
              <a:solidFill>
                <a:schemeClr val="dk1"/>
              </a:solidFill>
            </a:endParaRPr>
          </a:p>
          <a:p>
            <a:pPr indent="0" lvl="0" marL="0">
              <a:spcBef>
                <a:spcPts val="0"/>
              </a:spcBef>
              <a:spcAft>
                <a:spcPts val="0"/>
              </a:spcAft>
              <a:buNone/>
            </a:pPr>
            <a:r>
              <a:rPr lang="en">
                <a:solidFill>
                  <a:schemeClr val="dk1"/>
                </a:solidFill>
              </a:rPr>
              <a:t>Feedback from people:</a:t>
            </a:r>
            <a:endParaRPr>
              <a:solidFill>
                <a:schemeClr val="dk1"/>
              </a:solidFill>
            </a:endParaRPr>
          </a:p>
          <a:p>
            <a:pPr indent="0" lvl="0" marL="0">
              <a:spcBef>
                <a:spcPts val="0"/>
              </a:spcBef>
              <a:spcAft>
                <a:spcPts val="0"/>
              </a:spcAft>
              <a:buNone/>
            </a:pPr>
            <a:r>
              <a:rPr lang="en">
                <a:solidFill>
                  <a:schemeClr val="dk1"/>
                </a:solidFill>
              </a:rPr>
              <a:t>Favorite challenge:</a:t>
            </a:r>
            <a:endParaRPr>
              <a:solidFill>
                <a:schemeClr val="dk1"/>
              </a:solidFill>
            </a:endParaRPr>
          </a:p>
          <a:p>
            <a:pPr indent="0" lvl="0" marL="0">
              <a:spcBef>
                <a:spcPts val="0"/>
              </a:spcBef>
              <a:spcAft>
                <a:spcPts val="0"/>
              </a:spcAft>
              <a:buNone/>
            </a:pPr>
            <a:r>
              <a:rPr lang="en">
                <a:solidFill>
                  <a:schemeClr val="dk1"/>
                </a:solidFill>
              </a:rPr>
              <a:t>The python or the SQLi ones - they required a bunch of iteration and not just a "remember the single trick to doing this"</a:t>
            </a:r>
            <a:endParaRPr>
              <a:solidFill>
                <a:schemeClr val="dk1"/>
              </a:solidFill>
            </a:endParaRPr>
          </a:p>
          <a:p>
            <a:pPr indent="0" lvl="0" marL="0">
              <a:spcBef>
                <a:spcPts val="0"/>
              </a:spcBef>
              <a:spcAft>
                <a:spcPts val="0"/>
              </a:spcAft>
              <a:buNone/>
            </a:pPr>
            <a:r>
              <a:rPr lang="en">
                <a:solidFill>
                  <a:schemeClr val="dk1"/>
                </a:solidFill>
              </a:rPr>
              <a:t>Probably a tie between SQL injection and #selfie [SSRF]; they were challenging and fun to solve, and the solutions were interesting but not too crazy nor too technical</a:t>
            </a:r>
            <a:endParaRPr>
              <a:solidFill>
                <a:schemeClr val="dk1"/>
              </a:solidFill>
            </a:endParaRPr>
          </a:p>
          <a:p>
            <a:pPr indent="0" lvl="0" marL="0">
              <a:spcBef>
                <a:spcPts val="0"/>
              </a:spcBef>
              <a:spcAft>
                <a:spcPts val="0"/>
              </a:spcAft>
              <a:buNone/>
            </a:pPr>
            <a:r>
              <a:rPr lang="en">
                <a:solidFill>
                  <a:schemeClr val="dk1"/>
                </a:solidFill>
              </a:rPr>
              <a:t>Least favorite:</a:t>
            </a:r>
            <a:endParaRPr>
              <a:solidFill>
                <a:schemeClr val="dk1"/>
              </a:solidFill>
            </a:endParaRPr>
          </a:p>
          <a:p>
            <a:pPr indent="0" lvl="0" marL="0">
              <a:spcBef>
                <a:spcPts val="0"/>
              </a:spcBef>
              <a:spcAft>
                <a:spcPts val="0"/>
              </a:spcAft>
              <a:buNone/>
            </a:pPr>
            <a:r>
              <a:rPr lang="en">
                <a:solidFill>
                  <a:schemeClr val="dk1"/>
                </a:solidFill>
              </a:rPr>
              <a:t>Maybe the XSS one, because of the way you could block yourself from being able to complete it, but had no way of know that</a:t>
            </a:r>
            <a:endParaRPr>
              <a:solidFill>
                <a:schemeClr val="dk1"/>
              </a:solidFill>
            </a:endParaRPr>
          </a:p>
          <a:p>
            <a:pPr indent="0" lvl="0" marL="0">
              <a:spcBef>
                <a:spcPts val="0"/>
              </a:spcBef>
              <a:spcAft>
                <a:spcPts val="0"/>
              </a:spcAft>
              <a:buNone/>
            </a:pPr>
            <a:r>
              <a:rPr lang="en">
                <a:solidFill>
                  <a:schemeClr val="dk1"/>
                </a:solidFill>
              </a:rPr>
              <a:t>The AES one; it was a bit tedious and time consuming running the padding oracle attack.</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4" name="Shape 594"/>
        <p:cNvGrpSpPr/>
        <p:nvPr/>
      </p:nvGrpSpPr>
      <p:grpSpPr>
        <a:xfrm>
          <a:off x="0" y="0"/>
          <a:ext cx="0" cy="0"/>
          <a:chOff x="0" y="0"/>
          <a:chExt cx="0" cy="0"/>
        </a:xfrm>
      </p:grpSpPr>
      <p:sp>
        <p:nvSpPr>
          <p:cNvPr id="595" name="Shape 59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596" name="Shape 59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John</a:t>
            </a:r>
            <a:endParaRPr>
              <a:solidFill>
                <a:schemeClr val="dk1"/>
              </a:solidFill>
            </a:endParaRPr>
          </a:p>
          <a:p>
            <a:pPr indent="0" lvl="0" marL="0">
              <a:spcBef>
                <a:spcPts val="0"/>
              </a:spcBef>
              <a:spcAft>
                <a:spcPts val="0"/>
              </a:spcAft>
              <a:buNone/>
            </a:pPr>
            <a:r>
              <a:rPr lang="en">
                <a:solidFill>
                  <a:schemeClr val="dk1"/>
                </a:solidFill>
              </a:rPr>
              <a:t>Positive aspects:</a:t>
            </a:r>
            <a:endParaRPr>
              <a:solidFill>
                <a:schemeClr val="dk1"/>
              </a:solidFill>
            </a:endParaRPr>
          </a:p>
          <a:p>
            <a:pPr indent="0" lvl="0" marL="0">
              <a:spcBef>
                <a:spcPts val="0"/>
              </a:spcBef>
              <a:spcAft>
                <a:spcPts val="0"/>
              </a:spcAft>
              <a:buNone/>
            </a:pPr>
            <a:r>
              <a:rPr lang="en">
                <a:solidFill>
                  <a:schemeClr val="dk1"/>
                </a:solidFill>
              </a:rPr>
              <a:t>Seeing a whole bunch of people working on the same challenges at the same time</a:t>
            </a:r>
            <a:endParaRPr>
              <a:solidFill>
                <a:schemeClr val="dk1"/>
              </a:solidFill>
            </a:endParaRPr>
          </a:p>
          <a:p>
            <a:pPr indent="0" lvl="0" marL="0">
              <a:spcBef>
                <a:spcPts val="0"/>
              </a:spcBef>
              <a:spcAft>
                <a:spcPts val="0"/>
              </a:spcAft>
              <a:buNone/>
            </a:pPr>
            <a:r>
              <a:rPr lang="en">
                <a:solidFill>
                  <a:schemeClr val="dk1"/>
                </a:solidFill>
              </a:rPr>
              <a:t>i loved learning some new things and having fun</a:t>
            </a:r>
            <a:endParaRPr>
              <a:solidFill>
                <a:schemeClr val="dk1"/>
              </a:solidFill>
            </a:endParaRPr>
          </a:p>
          <a:p>
            <a:pPr indent="0" lvl="0" marL="0">
              <a:spcBef>
                <a:spcPts val="0"/>
              </a:spcBef>
              <a:spcAft>
                <a:spcPts val="0"/>
              </a:spcAft>
              <a:buNone/>
            </a:pPr>
            <a:r>
              <a:rPr lang="en">
                <a:solidFill>
                  <a:schemeClr val="dk1"/>
                </a:solidFill>
              </a:rPr>
              <a:t>It was fun and challenging, and I learned a lot of things!</a:t>
            </a:r>
            <a:endParaRPr>
              <a:solidFill>
                <a:schemeClr val="dk1"/>
              </a:solidFill>
            </a:endParaRPr>
          </a:p>
          <a:p>
            <a:pPr indent="0" lvl="0" marL="0">
              <a:spcBef>
                <a:spcPts val="0"/>
              </a:spcBef>
              <a:spcAft>
                <a:spcPts val="0"/>
              </a:spcAft>
              <a:buNone/>
            </a:pPr>
            <a:r>
              <a:rPr lang="en">
                <a:solidFill>
                  <a:schemeClr val="dk1"/>
                </a:solidFill>
              </a:rPr>
              <a:t>Areas to improve:</a:t>
            </a:r>
            <a:endParaRPr>
              <a:solidFill>
                <a:schemeClr val="dk1"/>
              </a:solidFill>
            </a:endParaRPr>
          </a:p>
          <a:p>
            <a:pPr indent="0" lvl="0" marL="0">
              <a:spcBef>
                <a:spcPts val="0"/>
              </a:spcBef>
              <a:spcAft>
                <a:spcPts val="0"/>
              </a:spcAft>
              <a:buNone/>
            </a:pPr>
            <a:r>
              <a:rPr lang="en">
                <a:solidFill>
                  <a:schemeClr val="dk1"/>
                </a:solidFill>
              </a:rPr>
              <a:t>Better sandboxing of some of the challenges. More 'harder' challenges. Better upfront communication so more people knew it was happening</a:t>
            </a:r>
            <a:endParaRPr>
              <a:solidFill>
                <a:schemeClr val="dk1"/>
              </a:solidFill>
            </a:endParaRPr>
          </a:p>
          <a:p>
            <a:pPr indent="0" lvl="0" marL="0">
              <a:spcBef>
                <a:spcPts val="0"/>
              </a:spcBef>
              <a:spcAft>
                <a:spcPts val="0"/>
              </a:spcAft>
              <a:buNone/>
            </a:pPr>
            <a:r>
              <a:rPr lang="en">
                <a:solidFill>
                  <a:schemeClr val="dk1"/>
                </a:solidFill>
              </a:rPr>
              <a:t>more pr, buildup!</a:t>
            </a:r>
            <a:endParaRPr>
              <a:solidFill>
                <a:schemeClr val="dk1"/>
              </a:solidFill>
            </a:endParaRPr>
          </a:p>
          <a:p>
            <a:pPr indent="0" lvl="0" marL="0">
              <a:spcBef>
                <a:spcPts val="0"/>
              </a:spcBef>
              <a:spcAft>
                <a:spcPts val="0"/>
              </a:spcAft>
              <a:buNone/>
            </a:pPr>
            <a:r>
              <a:rPr lang="en">
                <a:solidFill>
                  <a:schemeClr val="dk1"/>
                </a:solidFill>
              </a:rPr>
              <a:t>Make the XSS bot reliable and robust :)</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6" name="Shape 606"/>
        <p:cNvGrpSpPr/>
        <p:nvPr/>
      </p:nvGrpSpPr>
      <p:grpSpPr>
        <a:xfrm>
          <a:off x="0" y="0"/>
          <a:ext cx="0" cy="0"/>
          <a:chOff x="0" y="0"/>
          <a:chExt cx="0" cy="0"/>
        </a:xfrm>
      </p:grpSpPr>
      <p:sp>
        <p:nvSpPr>
          <p:cNvPr id="607" name="Shape 60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08" name="Shape 60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John</a:t>
            </a:r>
            <a:endParaRPr>
              <a:solidFill>
                <a:schemeClr val="dk1"/>
              </a:solidFill>
            </a:endParaRPr>
          </a:p>
          <a:p>
            <a:pPr indent="0" lvl="0" marL="0">
              <a:spcBef>
                <a:spcPts val="0"/>
              </a:spcBef>
              <a:spcAft>
                <a:spcPts val="0"/>
              </a:spcAft>
              <a:buNone/>
            </a:pPr>
            <a:r>
              <a:rPr lang="en">
                <a:solidFill>
                  <a:schemeClr val="dk1"/>
                </a:solidFill>
              </a:rPr>
              <a:t>Have a cool domain name</a:t>
            </a:r>
            <a:endParaRPr>
              <a:solidFill>
                <a:schemeClr val="dk1"/>
              </a:solidFill>
            </a:endParaRPr>
          </a:p>
          <a:p>
            <a:pPr indent="0" lvl="0" marL="0">
              <a:spcBef>
                <a:spcPts val="0"/>
              </a:spcBef>
              <a:spcAft>
                <a:spcPts val="0"/>
              </a:spcAft>
              <a:buNone/>
            </a:pPr>
            <a:r>
              <a:rPr lang="en">
                <a:solidFill>
                  <a:schemeClr val="dk1"/>
                </a:solidFill>
              </a:rPr>
              <a:t>If we did it again? Tidepods.life, always pick a meme, make sure it’s timely</a:t>
            </a:r>
            <a:endParaRPr>
              <a:solidFill>
                <a:schemeClr val="dk1"/>
              </a:solidFill>
            </a:endParaRPr>
          </a:p>
          <a:p>
            <a:pPr indent="0" lvl="0" marL="0">
              <a:spcBef>
                <a:spcPts val="0"/>
              </a:spcBef>
              <a:spcAft>
                <a:spcPts val="0"/>
              </a:spcAft>
              <a:buNone/>
            </a:pPr>
            <a:r>
              <a:rPr lang="en">
                <a:solidFill>
                  <a:schemeClr val="dk1"/>
                </a:solidFill>
              </a:rPr>
              <a:t>Market better ahead of time</a:t>
            </a:r>
            <a:endParaRPr>
              <a:solidFill>
                <a:schemeClr val="dk1"/>
              </a:solidFill>
            </a:endParaRPr>
          </a:p>
          <a:p>
            <a:pPr indent="0" lvl="0" marL="0">
              <a:spcBef>
                <a:spcPts val="0"/>
              </a:spcBef>
              <a:spcAft>
                <a:spcPts val="0"/>
              </a:spcAft>
              <a:buNone/>
            </a:pPr>
            <a:r>
              <a:rPr lang="en">
                <a:solidFill>
                  <a:schemeClr val="dk1"/>
                </a:solidFill>
              </a:rPr>
              <a:t>Don’t underestimate people</a:t>
            </a:r>
            <a:endParaRPr>
              <a:solidFill>
                <a:schemeClr val="dk1"/>
              </a:solidFill>
            </a:endParaRPr>
          </a:p>
          <a:p>
            <a:pPr indent="0" lvl="0" marL="0">
              <a:spcBef>
                <a:spcPts val="0"/>
              </a:spcBef>
              <a:spcAft>
                <a:spcPts val="0"/>
              </a:spcAft>
              <a:buNone/>
            </a:pPr>
            <a:r>
              <a:rPr lang="en">
                <a:solidFill>
                  <a:schemeClr val="dk1"/>
                </a:solidFill>
              </a:rPr>
              <a:t>Loop in more people from slack, help with challenges, infra</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 name="Shape 241"/>
        <p:cNvGrpSpPr/>
        <p:nvPr/>
      </p:nvGrpSpPr>
      <p:grpSpPr>
        <a:xfrm>
          <a:off x="0" y="0"/>
          <a:ext cx="0" cy="0"/>
          <a:chOff x="0" y="0"/>
          <a:chExt cx="0" cy="0"/>
        </a:xfrm>
      </p:grpSpPr>
      <p:sp>
        <p:nvSpPr>
          <p:cNvPr id="242" name="Shape 24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3" name="Shape 24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max</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8" name="Shape 618"/>
        <p:cNvGrpSpPr/>
        <p:nvPr/>
      </p:nvGrpSpPr>
      <p:grpSpPr>
        <a:xfrm>
          <a:off x="0" y="0"/>
          <a:ext cx="0" cy="0"/>
          <a:chOff x="0" y="0"/>
          <a:chExt cx="0" cy="0"/>
        </a:xfrm>
      </p:grpSpPr>
      <p:sp>
        <p:nvSpPr>
          <p:cNvPr id="619" name="Shape 61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John</a:t>
            </a:r>
            <a:endParaRPr/>
          </a:p>
        </p:txBody>
      </p:sp>
      <p:sp>
        <p:nvSpPr>
          <p:cNvPr id="620" name="Shape 620"/>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4" name="Shape 624"/>
        <p:cNvGrpSpPr/>
        <p:nvPr/>
      </p:nvGrpSpPr>
      <p:grpSpPr>
        <a:xfrm>
          <a:off x="0" y="0"/>
          <a:ext cx="0" cy="0"/>
          <a:chOff x="0" y="0"/>
          <a:chExt cx="0" cy="0"/>
        </a:xfrm>
      </p:grpSpPr>
      <p:sp>
        <p:nvSpPr>
          <p:cNvPr id="625" name="Shape 62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26" name="Shape 62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solidFill>
                  <a:schemeClr val="dk1"/>
                </a:solidFill>
              </a:rPr>
              <a:t>John</a:t>
            </a:r>
            <a:endParaRPr>
              <a:solidFill>
                <a:schemeClr val="dk1"/>
              </a:solidFill>
            </a:endParaRPr>
          </a:p>
          <a:p>
            <a:pPr indent="0" lvl="0" marL="0">
              <a:spcBef>
                <a:spcPts val="0"/>
              </a:spcBef>
              <a:spcAft>
                <a:spcPts val="0"/>
              </a:spcAft>
              <a:buNone/>
            </a:pPr>
            <a:r>
              <a:rPr lang="en">
                <a:solidFill>
                  <a:schemeClr val="dk1"/>
                </a:solidFill>
              </a:rPr>
              <a:t>Do another security awareness week</a:t>
            </a:r>
            <a:endParaRPr>
              <a:solidFill>
                <a:schemeClr val="dk1"/>
              </a:solidFill>
            </a:endParaRPr>
          </a:p>
          <a:p>
            <a:pPr indent="0" lvl="0" marL="0">
              <a:spcBef>
                <a:spcPts val="0"/>
              </a:spcBef>
              <a:spcAft>
                <a:spcPts val="0"/>
              </a:spcAft>
              <a:buNone/>
            </a:pPr>
            <a:r>
              <a:rPr lang="en">
                <a:solidFill>
                  <a:schemeClr val="dk1"/>
                </a:solidFill>
              </a:rPr>
              <a:t>More participation</a:t>
            </a:r>
            <a:endParaRPr>
              <a:solidFill>
                <a:schemeClr val="dk1"/>
              </a:solidFill>
            </a:endParaRPr>
          </a:p>
          <a:p>
            <a:pPr indent="0" lvl="0" marL="0">
              <a:spcBef>
                <a:spcPts val="0"/>
              </a:spcBef>
              <a:spcAft>
                <a:spcPts val="0"/>
              </a:spcAft>
              <a:buNone/>
            </a:pPr>
            <a:r>
              <a:rPr lang="en">
                <a:solidFill>
                  <a:schemeClr val="dk1"/>
                </a:solidFill>
              </a:rPr>
              <a:t>Better scaling, sanboxing, make things more robust, take advantage of other smart people we have</a:t>
            </a:r>
            <a:endParaRPr>
              <a:solidFill>
                <a:schemeClr val="dk1"/>
              </a:solidFill>
            </a:endParaRPr>
          </a:p>
          <a:p>
            <a:pPr indent="0" lvl="0" marL="0">
              <a:spcBef>
                <a:spcPts val="0"/>
              </a:spcBef>
              <a:spcAft>
                <a:spcPts val="0"/>
              </a:spcAft>
              <a:buNone/>
            </a:pPr>
            <a:r>
              <a:rPr lang="en">
                <a:solidFill>
                  <a:schemeClr val="dk1"/>
                </a:solidFill>
              </a:rPr>
              <a:t>Better, earlier, more engaging										 communication</a:t>
            </a:r>
            <a:endParaRPr>
              <a:solidFill>
                <a:schemeClr val="dk1"/>
              </a:solidFill>
            </a:endParaRPr>
          </a:p>
          <a:p>
            <a:pPr indent="0" lvl="0" marL="0" rtl="0">
              <a:spcBef>
                <a:spcPts val="0"/>
              </a:spcBef>
              <a:spcAft>
                <a:spcPts val="0"/>
              </a:spcAft>
              <a:buNone/>
            </a:pPr>
            <a:r>
              <a:rPr lang="en">
                <a:solidFill>
                  <a:schemeClr val="dk1"/>
                </a:solidFill>
              </a:rPr>
              <a:t>Tiers/prizes for different levels</a:t>
            </a:r>
            <a:endParaRPr>
              <a:solidFill>
                <a:schemeClr val="dk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6" name="Shape 636"/>
        <p:cNvGrpSpPr/>
        <p:nvPr/>
      </p:nvGrpSpPr>
      <p:grpSpPr>
        <a:xfrm>
          <a:off x="0" y="0"/>
          <a:ext cx="0" cy="0"/>
          <a:chOff x="0" y="0"/>
          <a:chExt cx="0" cy="0"/>
        </a:xfrm>
      </p:grpSpPr>
      <p:sp>
        <p:nvSpPr>
          <p:cNvPr id="637" name="Shape 63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Time for Q&amp;A</a:t>
            </a:r>
            <a:endParaRPr/>
          </a:p>
        </p:txBody>
      </p:sp>
      <p:sp>
        <p:nvSpPr>
          <p:cNvPr id="638" name="Shape 638"/>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Shape 25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Max</a:t>
            </a:r>
            <a:endParaRPr/>
          </a:p>
        </p:txBody>
      </p:sp>
      <p:sp>
        <p:nvSpPr>
          <p:cNvPr id="255" name="Shape 255"/>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9" name="Shape 259"/>
        <p:cNvGrpSpPr/>
        <p:nvPr/>
      </p:nvGrpSpPr>
      <p:grpSpPr>
        <a:xfrm>
          <a:off x="0" y="0"/>
          <a:ext cx="0" cy="0"/>
          <a:chOff x="0" y="0"/>
          <a:chExt cx="0" cy="0"/>
        </a:xfrm>
      </p:grpSpPr>
      <p:sp>
        <p:nvSpPr>
          <p:cNvPr id="260" name="Shape 26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1" name="Shape 26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en">
                <a:solidFill>
                  <a:schemeClr val="dk1"/>
                </a:solidFill>
              </a:rPr>
              <a:t>Max - talk about development process. Coding on day 1. Ten min to push. New hires push to production in first week</a:t>
            </a:r>
            <a:endParaRPr>
              <a:solidFill>
                <a:schemeClr val="dk1"/>
              </a:solidFill>
            </a:endParaRPr>
          </a:p>
          <a:p>
            <a:pPr indent="0" lvl="0" marL="0">
              <a:spcBef>
                <a:spcPts val="0"/>
              </a:spcBef>
              <a:spcAft>
                <a:spcPts val="0"/>
              </a:spcAft>
              <a:buClr>
                <a:schemeClr val="dk1"/>
              </a:buClr>
              <a:buSzPts val="1100"/>
              <a:buFont typeface="Arial"/>
              <a:buNone/>
            </a:pPr>
            <a:r>
              <a:t/>
            </a:r>
            <a:endParaRPr>
              <a:solidFill>
                <a:schemeClr val="dk1"/>
              </a:solidFill>
            </a:endParaRPr>
          </a:p>
          <a:p>
            <a:pPr indent="0" lvl="0" marL="0" rtl="0">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Shape 27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73" name="Shape 27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en">
                <a:solidFill>
                  <a:schemeClr val="dk1"/>
                </a:solidFill>
              </a:rPr>
              <a:t>Max - talk about the tool, self-service checklists and how we engage.</a:t>
            </a:r>
            <a:endParaRPr>
              <a:solidFill>
                <a:schemeClr val="dk1"/>
              </a:solidFill>
            </a:endParaRPr>
          </a:p>
          <a:p>
            <a:pPr indent="0" lvl="0" marL="0">
              <a:spcBef>
                <a:spcPts val="0"/>
              </a:spcBef>
              <a:spcAft>
                <a:spcPts val="0"/>
              </a:spcAft>
              <a:buClr>
                <a:schemeClr val="dk1"/>
              </a:buClr>
              <a:buSzPts val="1100"/>
              <a:buFont typeface="Arial"/>
              <a:buNone/>
            </a:pPr>
            <a:r>
              <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3" name="Shape 283"/>
        <p:cNvGrpSpPr/>
        <p:nvPr/>
      </p:nvGrpSpPr>
      <p:grpSpPr>
        <a:xfrm>
          <a:off x="0" y="0"/>
          <a:ext cx="0" cy="0"/>
          <a:chOff x="0" y="0"/>
          <a:chExt cx="0" cy="0"/>
        </a:xfrm>
      </p:grpSpPr>
      <p:sp>
        <p:nvSpPr>
          <p:cNvPr id="284" name="Shape 28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285" name="Shape 285"/>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 name="Shape 289"/>
        <p:cNvGrpSpPr/>
        <p:nvPr/>
      </p:nvGrpSpPr>
      <p:grpSpPr>
        <a:xfrm>
          <a:off x="0" y="0"/>
          <a:ext cx="0" cy="0"/>
          <a:chOff x="0" y="0"/>
          <a:chExt cx="0" cy="0"/>
        </a:xfrm>
      </p:grpSpPr>
      <p:sp>
        <p:nvSpPr>
          <p:cNvPr id="290" name="Shape 29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91" name="Shape 29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rPr lang="en">
                <a:solidFill>
                  <a:schemeClr val="dk1"/>
                </a:solidFill>
              </a:rPr>
              <a:t>There is enthusiasm and technical knowledge, but not always hacking skills</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Different employees have varying degrees of technical background and expertise (frontend, backend, non-technical)</a:t>
            </a:r>
            <a:endParaRPr>
              <a:solidFill>
                <a:schemeClr val="dk1"/>
              </a:solidFill>
            </a:endParaRPr>
          </a:p>
          <a:p>
            <a:pPr indent="0" lvl="0" marL="0">
              <a:spcBef>
                <a:spcPts val="0"/>
              </a:spcBef>
              <a:spcAft>
                <a:spcPts val="0"/>
              </a:spcAft>
              <a:buClr>
                <a:schemeClr val="dk1"/>
              </a:buClr>
              <a:buSzPts val="1100"/>
              <a:buFont typeface="Arial"/>
              <a:buNone/>
            </a:pPr>
            <a:r>
              <a:rPr lang="en">
                <a:solidFill>
                  <a:schemeClr val="dk1"/>
                </a:solidFill>
              </a:rPr>
              <a:t>We want to encourage intra-company networking, growing together</a:t>
            </a:r>
            <a:endParaRPr>
              <a:solidFill>
                <a:schemeClr val="dk1"/>
              </a:solidFill>
            </a:endParaRPr>
          </a:p>
          <a:p>
            <a:pPr indent="0" lvl="0" marL="0" rtl="0">
              <a:spcBef>
                <a:spcPts val="0"/>
              </a:spcBef>
              <a:spcAft>
                <a:spcPts val="0"/>
              </a:spcAft>
              <a:buNone/>
            </a:pPr>
            <a:r>
              <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8.png"/><Relationship Id="rId3"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9.pn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 name="Shape 7"/>
        <p:cNvGrpSpPr/>
        <p:nvPr/>
      </p:nvGrpSpPr>
      <p:grpSpPr>
        <a:xfrm>
          <a:off x="0" y="0"/>
          <a:ext cx="0" cy="0"/>
          <a:chOff x="0" y="0"/>
          <a:chExt cx="0" cy="0"/>
        </a:xfrm>
      </p:grpSpPr>
      <p:pic>
        <p:nvPicPr>
          <p:cNvPr descr="Sales Toolkit-Deck Template-Test-01.png" id="8" name="Shape 8"/>
          <p:cNvPicPr preferRelativeResize="0"/>
          <p:nvPr/>
        </p:nvPicPr>
        <p:blipFill>
          <a:blip r:embed="rId2">
            <a:alphaModFix/>
          </a:blip>
          <a:stretch>
            <a:fillRect/>
          </a:stretch>
        </p:blipFill>
        <p:spPr>
          <a:xfrm>
            <a:off x="4060" y="0"/>
            <a:ext cx="9135878" cy="5143499"/>
          </a:xfrm>
          <a:prstGeom prst="rect">
            <a:avLst/>
          </a:prstGeom>
          <a:noFill/>
          <a:ln>
            <a:noFill/>
          </a:ln>
        </p:spPr>
      </p:pic>
      <p:sp>
        <p:nvSpPr>
          <p:cNvPr id="9" name="Shape 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
        <p:nvSpPr>
          <p:cNvPr id="10" name="Shape 10"/>
          <p:cNvSpPr txBox="1"/>
          <p:nvPr>
            <p:ph type="title"/>
          </p:nvPr>
        </p:nvSpPr>
        <p:spPr>
          <a:xfrm>
            <a:off x="445025" y="1229075"/>
            <a:ext cx="8265300" cy="2013600"/>
          </a:xfrm>
          <a:prstGeom prst="rect">
            <a:avLst/>
          </a:prstGeom>
          <a:noFill/>
          <a:ln>
            <a:noFill/>
          </a:ln>
        </p:spPr>
        <p:txBody>
          <a:bodyPr anchorCtr="0" anchor="ctr" bIns="91425" lIns="91425" spcFirstLastPara="1" rIns="91425" wrap="square" tIns="91425"/>
          <a:lstStyle>
            <a:lvl1pPr lvl="0" rtl="0" algn="ctr">
              <a:spcBef>
                <a:spcPts val="0"/>
              </a:spcBef>
              <a:spcAft>
                <a:spcPts val="0"/>
              </a:spcAft>
              <a:buNone/>
              <a:defRPr b="1" sz="4800">
                <a:latin typeface="Source Serif Pro"/>
                <a:ea typeface="Source Serif Pro"/>
                <a:cs typeface="Source Serif Pro"/>
                <a:sym typeface="Source Serif Pro"/>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11" name="Shape 11"/>
          <p:cNvSpPr txBox="1"/>
          <p:nvPr>
            <p:ph idx="1" type="subTitle"/>
          </p:nvPr>
        </p:nvSpPr>
        <p:spPr>
          <a:xfrm>
            <a:off x="6874750" y="261300"/>
            <a:ext cx="1835700" cy="344700"/>
          </a:xfrm>
          <a:prstGeom prst="rect">
            <a:avLst/>
          </a:prstGeom>
          <a:noFill/>
          <a:ln>
            <a:noFill/>
          </a:ln>
        </p:spPr>
        <p:txBody>
          <a:bodyPr anchorCtr="0" anchor="ctr" bIns="91425" lIns="91425" spcFirstLastPara="1" rIns="91425" wrap="square" tIns="91425"/>
          <a:lstStyle>
            <a:lvl1pPr lvl="0" rtl="0" algn="r">
              <a:spcBef>
                <a:spcPts val="0"/>
              </a:spcBef>
              <a:spcAft>
                <a:spcPts val="0"/>
              </a:spcAft>
              <a:buNone/>
              <a:defRPr sz="900">
                <a:latin typeface="Source Sans Pro"/>
                <a:ea typeface="Source Sans Pro"/>
                <a:cs typeface="Source Sans Pro"/>
                <a:sym typeface="Source Sans Pro"/>
              </a:defRPr>
            </a:lvl1pPr>
            <a:lvl2pPr lvl="1" rtl="0">
              <a:spcBef>
                <a:spcPts val="0"/>
              </a:spcBef>
              <a:spcAft>
                <a:spcPts val="0"/>
              </a:spcAft>
              <a:buNone/>
              <a:defRPr sz="900"/>
            </a:lvl2pPr>
            <a:lvl3pPr lvl="2" rtl="0">
              <a:spcBef>
                <a:spcPts val="0"/>
              </a:spcBef>
              <a:spcAft>
                <a:spcPts val="0"/>
              </a:spcAft>
              <a:buNone/>
              <a:defRPr sz="900"/>
            </a:lvl3pPr>
            <a:lvl4pPr lvl="3" rtl="0">
              <a:spcBef>
                <a:spcPts val="0"/>
              </a:spcBef>
              <a:spcAft>
                <a:spcPts val="0"/>
              </a:spcAft>
              <a:buNone/>
              <a:defRPr sz="900"/>
            </a:lvl4pPr>
            <a:lvl5pPr lvl="4" rtl="0">
              <a:spcBef>
                <a:spcPts val="0"/>
              </a:spcBef>
              <a:spcAft>
                <a:spcPts val="0"/>
              </a:spcAft>
              <a:buNone/>
              <a:defRPr sz="900"/>
            </a:lvl5pPr>
            <a:lvl6pPr lvl="5" rtl="0">
              <a:spcBef>
                <a:spcPts val="0"/>
              </a:spcBef>
              <a:spcAft>
                <a:spcPts val="0"/>
              </a:spcAft>
              <a:buNone/>
              <a:defRPr sz="900"/>
            </a:lvl6pPr>
            <a:lvl7pPr lvl="6" rtl="0">
              <a:spcBef>
                <a:spcPts val="0"/>
              </a:spcBef>
              <a:spcAft>
                <a:spcPts val="0"/>
              </a:spcAft>
              <a:buNone/>
              <a:defRPr sz="900"/>
            </a:lvl7pPr>
            <a:lvl8pPr lvl="7" rtl="0">
              <a:spcBef>
                <a:spcPts val="0"/>
              </a:spcBef>
              <a:spcAft>
                <a:spcPts val="0"/>
              </a:spcAft>
              <a:buNone/>
              <a:defRPr sz="900"/>
            </a:lvl8pPr>
            <a:lvl9pPr lvl="8" rtl="0">
              <a:spcBef>
                <a:spcPts val="0"/>
              </a:spcBef>
              <a:spcAft>
                <a:spcPts val="0"/>
              </a:spcAft>
              <a:buNone/>
              <a:defRPr sz="9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ouble Quote">
  <p:cSld name="TITLE_ONLY_2_1">
    <p:spTree>
      <p:nvGrpSpPr>
        <p:cNvPr id="54" name="Shape 54"/>
        <p:cNvGrpSpPr/>
        <p:nvPr/>
      </p:nvGrpSpPr>
      <p:grpSpPr>
        <a:xfrm>
          <a:off x="0" y="0"/>
          <a:ext cx="0" cy="0"/>
          <a:chOff x="0" y="0"/>
          <a:chExt cx="0" cy="0"/>
        </a:xfrm>
      </p:grpSpPr>
      <p:pic>
        <p:nvPicPr>
          <p:cNvPr descr="master-22.png" id="55" name="Shape 55"/>
          <p:cNvPicPr preferRelativeResize="0"/>
          <p:nvPr/>
        </p:nvPicPr>
        <p:blipFill>
          <a:blip r:embed="rId2">
            <a:alphaModFix/>
          </a:blip>
          <a:stretch>
            <a:fillRect/>
          </a:stretch>
        </p:blipFill>
        <p:spPr>
          <a:xfrm>
            <a:off x="5242" y="0"/>
            <a:ext cx="9133513" cy="5143498"/>
          </a:xfrm>
          <a:prstGeom prst="rect">
            <a:avLst/>
          </a:prstGeom>
          <a:noFill/>
          <a:ln>
            <a:noFill/>
          </a:ln>
        </p:spPr>
      </p:pic>
      <p:sp>
        <p:nvSpPr>
          <p:cNvPr id="56" name="Shape 56"/>
          <p:cNvSpPr txBox="1"/>
          <p:nvPr>
            <p:ph type="title"/>
          </p:nvPr>
        </p:nvSpPr>
        <p:spPr>
          <a:xfrm>
            <a:off x="667150" y="1062600"/>
            <a:ext cx="3612000" cy="3018300"/>
          </a:xfrm>
          <a:prstGeom prst="rect">
            <a:avLst/>
          </a:prstGeom>
          <a:noFill/>
          <a:ln>
            <a:noFill/>
          </a:ln>
        </p:spPr>
        <p:txBody>
          <a:bodyPr anchorCtr="0" anchor="t" bIns="91425" lIns="91425" spcFirstLastPara="1" rIns="91425" wrap="square" tIns="91425"/>
          <a:lstStyle>
            <a:lvl1pPr lvl="0" rtl="0">
              <a:spcBef>
                <a:spcPts val="0"/>
              </a:spcBef>
              <a:spcAft>
                <a:spcPts val="0"/>
              </a:spcAft>
              <a:buNone/>
              <a:defRPr sz="1800">
                <a:latin typeface="Source Serif Pro"/>
                <a:ea typeface="Source Serif Pro"/>
                <a:cs typeface="Source Serif Pro"/>
                <a:sym typeface="Source Serif Pro"/>
              </a:defRPr>
            </a:lvl1pPr>
            <a:lvl2pPr lvl="1" rtl="0">
              <a:spcBef>
                <a:spcPts val="0"/>
              </a:spcBef>
              <a:spcAft>
                <a:spcPts val="0"/>
              </a:spcAft>
              <a:buNone/>
              <a:defRPr sz="1800">
                <a:solidFill>
                  <a:srgbClr val="FFFFFF"/>
                </a:solidFill>
              </a:defRPr>
            </a:lvl2pPr>
            <a:lvl3pPr lvl="2" rtl="0">
              <a:spcBef>
                <a:spcPts val="0"/>
              </a:spcBef>
              <a:spcAft>
                <a:spcPts val="0"/>
              </a:spcAft>
              <a:buNone/>
              <a:defRPr sz="1800">
                <a:solidFill>
                  <a:srgbClr val="FFFFFF"/>
                </a:solidFill>
              </a:defRPr>
            </a:lvl3pPr>
            <a:lvl4pPr lvl="3" rtl="0">
              <a:spcBef>
                <a:spcPts val="0"/>
              </a:spcBef>
              <a:spcAft>
                <a:spcPts val="0"/>
              </a:spcAft>
              <a:buNone/>
              <a:defRPr sz="1800">
                <a:solidFill>
                  <a:srgbClr val="FFFFFF"/>
                </a:solidFill>
              </a:defRPr>
            </a:lvl4pPr>
            <a:lvl5pPr lvl="4" rtl="0">
              <a:spcBef>
                <a:spcPts val="0"/>
              </a:spcBef>
              <a:spcAft>
                <a:spcPts val="0"/>
              </a:spcAft>
              <a:buNone/>
              <a:defRPr sz="1800">
                <a:solidFill>
                  <a:srgbClr val="FFFFFF"/>
                </a:solidFill>
              </a:defRPr>
            </a:lvl5pPr>
            <a:lvl6pPr lvl="5" rtl="0">
              <a:spcBef>
                <a:spcPts val="0"/>
              </a:spcBef>
              <a:spcAft>
                <a:spcPts val="0"/>
              </a:spcAft>
              <a:buNone/>
              <a:defRPr sz="1800">
                <a:solidFill>
                  <a:srgbClr val="FFFFFF"/>
                </a:solidFill>
              </a:defRPr>
            </a:lvl6pPr>
            <a:lvl7pPr lvl="6" rtl="0">
              <a:spcBef>
                <a:spcPts val="0"/>
              </a:spcBef>
              <a:spcAft>
                <a:spcPts val="0"/>
              </a:spcAft>
              <a:buNone/>
              <a:defRPr sz="1800">
                <a:solidFill>
                  <a:srgbClr val="FFFFFF"/>
                </a:solidFill>
              </a:defRPr>
            </a:lvl7pPr>
            <a:lvl8pPr lvl="7" rtl="0">
              <a:spcBef>
                <a:spcPts val="0"/>
              </a:spcBef>
              <a:spcAft>
                <a:spcPts val="0"/>
              </a:spcAft>
              <a:buNone/>
              <a:defRPr sz="1800">
                <a:solidFill>
                  <a:srgbClr val="FFFFFF"/>
                </a:solidFill>
              </a:defRPr>
            </a:lvl8pPr>
            <a:lvl9pPr lvl="8" rtl="0">
              <a:spcBef>
                <a:spcPts val="0"/>
              </a:spcBef>
              <a:spcAft>
                <a:spcPts val="0"/>
              </a:spcAft>
              <a:buNone/>
              <a:defRPr sz="1800">
                <a:solidFill>
                  <a:srgbClr val="FFFFFF"/>
                </a:solidFill>
              </a:defRPr>
            </a:lvl9pPr>
          </a:lstStyle>
          <a:p/>
        </p:txBody>
      </p:sp>
      <p:sp>
        <p:nvSpPr>
          <p:cNvPr id="57" name="Shape 57"/>
          <p:cNvSpPr txBox="1"/>
          <p:nvPr>
            <p:ph idx="1" type="subTitle"/>
          </p:nvPr>
        </p:nvSpPr>
        <p:spPr>
          <a:xfrm>
            <a:off x="667150" y="3949550"/>
            <a:ext cx="2627700" cy="602100"/>
          </a:xfrm>
          <a:prstGeom prst="rect">
            <a:avLst/>
          </a:prstGeom>
          <a:noFill/>
          <a:ln>
            <a:noFill/>
          </a:ln>
        </p:spPr>
        <p:txBody>
          <a:bodyPr anchorCtr="0" anchor="t" bIns="91425" lIns="91425" spcFirstLastPara="1" rIns="91425" wrap="square" tIns="91425"/>
          <a:lstStyle>
            <a:lvl1pPr lvl="0" rtl="0">
              <a:spcBef>
                <a:spcPts val="0"/>
              </a:spcBef>
              <a:spcAft>
                <a:spcPts val="0"/>
              </a:spcAft>
              <a:buNone/>
              <a:defRPr sz="1200">
                <a:latin typeface="Source Sans Pro"/>
                <a:ea typeface="Source Sans Pro"/>
                <a:cs typeface="Source Sans Pro"/>
                <a:sym typeface="Source Sans Pro"/>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58" name="Shape 58"/>
          <p:cNvSpPr txBox="1"/>
          <p:nvPr/>
        </p:nvSpPr>
        <p:spPr>
          <a:xfrm>
            <a:off x="4169250" y="330150"/>
            <a:ext cx="805500" cy="3084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b="1" lang="en" sz="3600">
                <a:latin typeface="Source Sans Pro"/>
                <a:ea typeface="Source Sans Pro"/>
                <a:cs typeface="Source Sans Pro"/>
                <a:sym typeface="Source Sans Pro"/>
              </a:rPr>
              <a:t>“”</a:t>
            </a:r>
            <a:endParaRPr b="1" sz="3600">
              <a:latin typeface="Source Sans Pro"/>
              <a:ea typeface="Source Sans Pro"/>
              <a:cs typeface="Source Sans Pro"/>
              <a:sym typeface="Source Sans Pro"/>
            </a:endParaRPr>
          </a:p>
        </p:txBody>
      </p:sp>
      <p:cxnSp>
        <p:nvCxnSpPr>
          <p:cNvPr id="59" name="Shape 59"/>
          <p:cNvCxnSpPr/>
          <p:nvPr/>
        </p:nvCxnSpPr>
        <p:spPr>
          <a:xfrm>
            <a:off x="317325" y="793100"/>
            <a:ext cx="8509500" cy="0"/>
          </a:xfrm>
          <a:prstGeom prst="straightConnector1">
            <a:avLst/>
          </a:prstGeom>
          <a:noFill/>
          <a:ln cap="flat" cmpd="sng" w="9525">
            <a:solidFill>
              <a:srgbClr val="D9D9D9"/>
            </a:solidFill>
            <a:prstDash val="solid"/>
            <a:round/>
            <a:headEnd len="med" w="med" type="none"/>
            <a:tailEnd len="med" w="med" type="none"/>
          </a:ln>
        </p:spPr>
      </p:cxnSp>
      <p:sp>
        <p:nvSpPr>
          <p:cNvPr id="60" name="Shape 60"/>
          <p:cNvSpPr txBox="1"/>
          <p:nvPr>
            <p:ph idx="2" type="title"/>
          </p:nvPr>
        </p:nvSpPr>
        <p:spPr>
          <a:xfrm>
            <a:off x="4974750" y="1062600"/>
            <a:ext cx="3612000" cy="3018300"/>
          </a:xfrm>
          <a:prstGeom prst="rect">
            <a:avLst/>
          </a:prstGeom>
          <a:noFill/>
          <a:ln>
            <a:noFill/>
          </a:ln>
        </p:spPr>
        <p:txBody>
          <a:bodyPr anchorCtr="0" anchor="t" bIns="91425" lIns="91425" spcFirstLastPara="1" rIns="91425" wrap="square" tIns="91425"/>
          <a:lstStyle>
            <a:lvl1pPr lvl="0" rtl="0">
              <a:spcBef>
                <a:spcPts val="0"/>
              </a:spcBef>
              <a:spcAft>
                <a:spcPts val="0"/>
              </a:spcAft>
              <a:buNone/>
              <a:defRPr sz="1800">
                <a:latin typeface="Source Serif Pro"/>
                <a:ea typeface="Source Serif Pro"/>
                <a:cs typeface="Source Serif Pro"/>
                <a:sym typeface="Source Serif Pro"/>
              </a:defRPr>
            </a:lvl1pPr>
            <a:lvl2pPr lvl="1" rtl="0">
              <a:spcBef>
                <a:spcPts val="0"/>
              </a:spcBef>
              <a:spcAft>
                <a:spcPts val="0"/>
              </a:spcAft>
              <a:buNone/>
              <a:defRPr sz="1800">
                <a:solidFill>
                  <a:srgbClr val="FFFFFF"/>
                </a:solidFill>
              </a:defRPr>
            </a:lvl2pPr>
            <a:lvl3pPr lvl="2" rtl="0">
              <a:spcBef>
                <a:spcPts val="0"/>
              </a:spcBef>
              <a:spcAft>
                <a:spcPts val="0"/>
              </a:spcAft>
              <a:buNone/>
              <a:defRPr sz="1800">
                <a:solidFill>
                  <a:srgbClr val="FFFFFF"/>
                </a:solidFill>
              </a:defRPr>
            </a:lvl3pPr>
            <a:lvl4pPr lvl="3" rtl="0">
              <a:spcBef>
                <a:spcPts val="0"/>
              </a:spcBef>
              <a:spcAft>
                <a:spcPts val="0"/>
              </a:spcAft>
              <a:buNone/>
              <a:defRPr sz="1800">
                <a:solidFill>
                  <a:srgbClr val="FFFFFF"/>
                </a:solidFill>
              </a:defRPr>
            </a:lvl4pPr>
            <a:lvl5pPr lvl="4" rtl="0">
              <a:spcBef>
                <a:spcPts val="0"/>
              </a:spcBef>
              <a:spcAft>
                <a:spcPts val="0"/>
              </a:spcAft>
              <a:buNone/>
              <a:defRPr sz="1800">
                <a:solidFill>
                  <a:srgbClr val="FFFFFF"/>
                </a:solidFill>
              </a:defRPr>
            </a:lvl5pPr>
            <a:lvl6pPr lvl="5" rtl="0">
              <a:spcBef>
                <a:spcPts val="0"/>
              </a:spcBef>
              <a:spcAft>
                <a:spcPts val="0"/>
              </a:spcAft>
              <a:buNone/>
              <a:defRPr sz="1800">
                <a:solidFill>
                  <a:srgbClr val="FFFFFF"/>
                </a:solidFill>
              </a:defRPr>
            </a:lvl6pPr>
            <a:lvl7pPr lvl="6" rtl="0">
              <a:spcBef>
                <a:spcPts val="0"/>
              </a:spcBef>
              <a:spcAft>
                <a:spcPts val="0"/>
              </a:spcAft>
              <a:buNone/>
              <a:defRPr sz="1800">
                <a:solidFill>
                  <a:srgbClr val="FFFFFF"/>
                </a:solidFill>
              </a:defRPr>
            </a:lvl7pPr>
            <a:lvl8pPr lvl="7" rtl="0">
              <a:spcBef>
                <a:spcPts val="0"/>
              </a:spcBef>
              <a:spcAft>
                <a:spcPts val="0"/>
              </a:spcAft>
              <a:buNone/>
              <a:defRPr sz="1800">
                <a:solidFill>
                  <a:srgbClr val="FFFFFF"/>
                </a:solidFill>
              </a:defRPr>
            </a:lvl8pPr>
            <a:lvl9pPr lvl="8" rtl="0">
              <a:spcBef>
                <a:spcPts val="0"/>
              </a:spcBef>
              <a:spcAft>
                <a:spcPts val="0"/>
              </a:spcAft>
              <a:buNone/>
              <a:defRPr sz="1800">
                <a:solidFill>
                  <a:srgbClr val="FFFFFF"/>
                </a:solidFill>
              </a:defRPr>
            </a:lvl9pPr>
          </a:lstStyle>
          <a:p/>
        </p:txBody>
      </p:sp>
      <p:sp>
        <p:nvSpPr>
          <p:cNvPr id="61" name="Shape 61"/>
          <p:cNvSpPr txBox="1"/>
          <p:nvPr>
            <p:ph idx="3" type="subTitle"/>
          </p:nvPr>
        </p:nvSpPr>
        <p:spPr>
          <a:xfrm>
            <a:off x="4974750" y="3949550"/>
            <a:ext cx="2627700" cy="602100"/>
          </a:xfrm>
          <a:prstGeom prst="rect">
            <a:avLst/>
          </a:prstGeom>
          <a:noFill/>
          <a:ln>
            <a:noFill/>
          </a:ln>
        </p:spPr>
        <p:txBody>
          <a:bodyPr anchorCtr="0" anchor="t" bIns="91425" lIns="91425" spcFirstLastPara="1" rIns="91425" wrap="square" tIns="91425"/>
          <a:lstStyle>
            <a:lvl1pPr lvl="0" rtl="0">
              <a:spcBef>
                <a:spcPts val="0"/>
              </a:spcBef>
              <a:spcAft>
                <a:spcPts val="0"/>
              </a:spcAft>
              <a:buNone/>
              <a:defRPr sz="1200">
                <a:latin typeface="Source Sans Pro"/>
                <a:ea typeface="Source Sans Pro"/>
                <a:cs typeface="Source Sans Pro"/>
                <a:sym typeface="Source Sans Pro"/>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62" name="Shape 6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sz="800">
                <a:latin typeface="Source Sans Pro"/>
                <a:ea typeface="Source Sans Pro"/>
                <a:cs typeface="Source Sans Pro"/>
                <a:sym typeface="Source Sans Pro"/>
              </a:defRPr>
            </a:lvl1pPr>
            <a:lvl2pPr lvl="1" rtl="0">
              <a:buNone/>
              <a:defRPr sz="800">
                <a:latin typeface="Source Sans Pro"/>
                <a:ea typeface="Source Sans Pro"/>
                <a:cs typeface="Source Sans Pro"/>
                <a:sym typeface="Source Sans Pro"/>
              </a:defRPr>
            </a:lvl2pPr>
            <a:lvl3pPr lvl="2" rtl="0">
              <a:buNone/>
              <a:defRPr sz="800">
                <a:latin typeface="Source Sans Pro"/>
                <a:ea typeface="Source Sans Pro"/>
                <a:cs typeface="Source Sans Pro"/>
                <a:sym typeface="Source Sans Pro"/>
              </a:defRPr>
            </a:lvl3pPr>
            <a:lvl4pPr lvl="3" rtl="0">
              <a:buNone/>
              <a:defRPr sz="800">
                <a:latin typeface="Source Sans Pro"/>
                <a:ea typeface="Source Sans Pro"/>
                <a:cs typeface="Source Sans Pro"/>
                <a:sym typeface="Source Sans Pro"/>
              </a:defRPr>
            </a:lvl4pPr>
            <a:lvl5pPr lvl="4" rtl="0">
              <a:buNone/>
              <a:defRPr sz="800">
                <a:latin typeface="Source Sans Pro"/>
                <a:ea typeface="Source Sans Pro"/>
                <a:cs typeface="Source Sans Pro"/>
                <a:sym typeface="Source Sans Pro"/>
              </a:defRPr>
            </a:lvl5pPr>
            <a:lvl6pPr lvl="5" rtl="0">
              <a:buNone/>
              <a:defRPr sz="800">
                <a:latin typeface="Source Sans Pro"/>
                <a:ea typeface="Source Sans Pro"/>
                <a:cs typeface="Source Sans Pro"/>
                <a:sym typeface="Source Sans Pro"/>
              </a:defRPr>
            </a:lvl6pPr>
            <a:lvl7pPr lvl="6" rtl="0">
              <a:buNone/>
              <a:defRPr sz="800">
                <a:latin typeface="Source Sans Pro"/>
                <a:ea typeface="Source Sans Pro"/>
                <a:cs typeface="Source Sans Pro"/>
                <a:sym typeface="Source Sans Pro"/>
              </a:defRPr>
            </a:lvl7pPr>
            <a:lvl8pPr lvl="7" rtl="0">
              <a:buNone/>
              <a:defRPr sz="800">
                <a:latin typeface="Source Sans Pro"/>
                <a:ea typeface="Source Sans Pro"/>
                <a:cs typeface="Source Sans Pro"/>
                <a:sym typeface="Source Sans Pro"/>
              </a:defRPr>
            </a:lvl8pPr>
            <a:lvl9pPr lvl="8" rtl="0">
              <a:buNone/>
              <a:defRPr sz="800">
                <a:latin typeface="Source Sans Pro"/>
                <a:ea typeface="Source Sans Pro"/>
                <a:cs typeface="Source Sans Pro"/>
                <a:sym typeface="Source Sans Pr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WWH">
  <p:cSld name="TITLE_ONLY_1">
    <p:spTree>
      <p:nvGrpSpPr>
        <p:cNvPr id="63" name="Shape 63"/>
        <p:cNvGrpSpPr/>
        <p:nvPr/>
      </p:nvGrpSpPr>
      <p:grpSpPr>
        <a:xfrm>
          <a:off x="0" y="0"/>
          <a:ext cx="0" cy="0"/>
          <a:chOff x="0" y="0"/>
          <a:chExt cx="0" cy="0"/>
        </a:xfrm>
      </p:grpSpPr>
      <p:pic>
        <p:nvPicPr>
          <p:cNvPr descr="Sales Toolkit-Deck Template-Test-19.png" id="64" name="Shape 64"/>
          <p:cNvPicPr preferRelativeResize="0"/>
          <p:nvPr/>
        </p:nvPicPr>
        <p:blipFill>
          <a:blip r:embed="rId2">
            <a:alphaModFix/>
          </a:blip>
          <a:stretch>
            <a:fillRect/>
          </a:stretch>
        </p:blipFill>
        <p:spPr>
          <a:xfrm>
            <a:off x="0" y="0"/>
            <a:ext cx="9138893" cy="5143499"/>
          </a:xfrm>
          <a:prstGeom prst="rect">
            <a:avLst/>
          </a:prstGeom>
          <a:noFill/>
          <a:ln>
            <a:noFill/>
          </a:ln>
        </p:spPr>
      </p:pic>
      <p:sp>
        <p:nvSpPr>
          <p:cNvPr id="65" name="Shape 6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pic>
        <p:nvPicPr>
          <p:cNvPr descr="logo-04.png" id="66" name="Shape 66"/>
          <p:cNvPicPr preferRelativeResize="0"/>
          <p:nvPr/>
        </p:nvPicPr>
        <p:blipFill>
          <a:blip r:embed="rId3">
            <a:alphaModFix/>
          </a:blip>
          <a:stretch>
            <a:fillRect/>
          </a:stretch>
        </p:blipFill>
        <p:spPr>
          <a:xfrm>
            <a:off x="3981625" y="469025"/>
            <a:ext cx="1180760" cy="393600"/>
          </a:xfrm>
          <a:prstGeom prst="rect">
            <a:avLst/>
          </a:prstGeom>
          <a:noFill/>
          <a:ln>
            <a:noFill/>
          </a:ln>
        </p:spPr>
      </p:pic>
      <p:sp>
        <p:nvSpPr>
          <p:cNvPr id="67" name="Shape 67"/>
          <p:cNvSpPr txBox="1"/>
          <p:nvPr>
            <p:ph type="title"/>
          </p:nvPr>
        </p:nvSpPr>
        <p:spPr>
          <a:xfrm>
            <a:off x="289300" y="1379425"/>
            <a:ext cx="8592900" cy="1983900"/>
          </a:xfrm>
          <a:prstGeom prst="rect">
            <a:avLst/>
          </a:prstGeom>
          <a:noFill/>
          <a:ln>
            <a:noFill/>
          </a:ln>
        </p:spPr>
        <p:txBody>
          <a:bodyPr anchorCtr="0" anchor="t" bIns="91425" lIns="91425" spcFirstLastPara="1" rIns="91425" wrap="square" tIns="91425"/>
          <a:lstStyle>
            <a:lvl1pPr lvl="0" rtl="0" algn="ctr">
              <a:spcBef>
                <a:spcPts val="0"/>
              </a:spcBef>
              <a:spcAft>
                <a:spcPts val="0"/>
              </a:spcAft>
              <a:buNone/>
              <a:defRPr sz="4000">
                <a:latin typeface="Source Serif Pro"/>
                <a:ea typeface="Source Serif Pro"/>
                <a:cs typeface="Source Serif Pro"/>
                <a:sym typeface="Source Serif Pro"/>
              </a:defRPr>
            </a:lvl1pPr>
            <a:lvl2pPr lvl="1" rtl="0" algn="ctr">
              <a:spcBef>
                <a:spcPts val="0"/>
              </a:spcBef>
              <a:spcAft>
                <a:spcPts val="0"/>
              </a:spcAft>
              <a:buNone/>
              <a:defRPr/>
            </a:lvl2pPr>
            <a:lvl3pPr lvl="2" rtl="0" algn="ctr">
              <a:spcBef>
                <a:spcPts val="0"/>
              </a:spcBef>
              <a:spcAft>
                <a:spcPts val="0"/>
              </a:spcAft>
              <a:buNone/>
              <a:defRPr/>
            </a:lvl3pPr>
            <a:lvl4pPr lvl="3" rtl="0" algn="ctr">
              <a:spcBef>
                <a:spcPts val="0"/>
              </a:spcBef>
              <a:spcAft>
                <a:spcPts val="0"/>
              </a:spcAft>
              <a:buNone/>
              <a:defRPr/>
            </a:lvl4pPr>
            <a:lvl5pPr lvl="4" rtl="0" algn="ctr">
              <a:spcBef>
                <a:spcPts val="0"/>
              </a:spcBef>
              <a:spcAft>
                <a:spcPts val="0"/>
              </a:spcAft>
              <a:buNone/>
              <a:defRPr/>
            </a:lvl5pPr>
            <a:lvl6pPr lvl="5" rtl="0" algn="ctr">
              <a:spcBef>
                <a:spcPts val="0"/>
              </a:spcBef>
              <a:spcAft>
                <a:spcPts val="0"/>
              </a:spcAft>
              <a:buNone/>
              <a:defRPr/>
            </a:lvl6pPr>
            <a:lvl7pPr lvl="6" rtl="0" algn="ctr">
              <a:spcBef>
                <a:spcPts val="0"/>
              </a:spcBef>
              <a:spcAft>
                <a:spcPts val="0"/>
              </a:spcAft>
              <a:buNone/>
              <a:defRPr/>
            </a:lvl7pPr>
            <a:lvl8pPr lvl="7" rtl="0" algn="ctr">
              <a:spcBef>
                <a:spcPts val="0"/>
              </a:spcBef>
              <a:spcAft>
                <a:spcPts val="0"/>
              </a:spcAft>
              <a:buNone/>
              <a:defRPr/>
            </a:lvl8pPr>
            <a:lvl9pPr lvl="8" rtl="0" algn="ctr">
              <a:spcBef>
                <a:spcPts val="0"/>
              </a:spcBef>
              <a:spcAft>
                <a:spcPts val="0"/>
              </a:spcAft>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type="blank">
  <p:cSld name="BLANK">
    <p:spTree>
      <p:nvGrpSpPr>
        <p:cNvPr id="68" name="Shape 68"/>
        <p:cNvGrpSpPr/>
        <p:nvPr/>
      </p:nvGrpSpPr>
      <p:grpSpPr>
        <a:xfrm>
          <a:off x="0" y="0"/>
          <a:ext cx="0" cy="0"/>
          <a:chOff x="0" y="0"/>
          <a:chExt cx="0" cy="0"/>
        </a:xfrm>
      </p:grpSpPr>
      <p:pic>
        <p:nvPicPr>
          <p:cNvPr descr="Sales Toolkit-Deck Template-Test-22.png" id="69" name="Shape 69"/>
          <p:cNvPicPr preferRelativeResize="0"/>
          <p:nvPr/>
        </p:nvPicPr>
        <p:blipFill>
          <a:blip r:embed="rId2">
            <a:alphaModFix/>
          </a:blip>
          <a:stretch>
            <a:fillRect/>
          </a:stretch>
        </p:blipFill>
        <p:spPr>
          <a:xfrm>
            <a:off x="5242" y="0"/>
            <a:ext cx="9133513" cy="5143498"/>
          </a:xfrm>
          <a:prstGeom prst="rect">
            <a:avLst/>
          </a:prstGeom>
          <a:noFill/>
          <a:ln>
            <a:noFill/>
          </a:ln>
        </p:spPr>
      </p:pic>
      <p:sp>
        <p:nvSpPr>
          <p:cNvPr id="70" name="Shape 7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
        <p:nvSpPr>
          <p:cNvPr id="71" name="Shape 71"/>
          <p:cNvSpPr txBox="1"/>
          <p:nvPr>
            <p:ph type="title"/>
          </p:nvPr>
        </p:nvSpPr>
        <p:spPr>
          <a:xfrm>
            <a:off x="289300" y="1379425"/>
            <a:ext cx="8592900" cy="1983900"/>
          </a:xfrm>
          <a:prstGeom prst="rect">
            <a:avLst/>
          </a:prstGeom>
          <a:noFill/>
          <a:ln>
            <a:noFill/>
          </a:ln>
        </p:spPr>
        <p:txBody>
          <a:bodyPr anchorCtr="0" anchor="t" bIns="91425" lIns="91425" spcFirstLastPara="1" rIns="91425" wrap="square" tIns="91425"/>
          <a:lstStyle>
            <a:lvl1pPr lvl="0" rtl="0" algn="ctr">
              <a:spcBef>
                <a:spcPts val="0"/>
              </a:spcBef>
              <a:spcAft>
                <a:spcPts val="0"/>
              </a:spcAft>
              <a:buNone/>
              <a:defRPr b="1" sz="4800">
                <a:latin typeface="Source Serif Pro"/>
                <a:ea typeface="Source Serif Pro"/>
                <a:cs typeface="Source Serif Pro"/>
                <a:sym typeface="Source Serif Pro"/>
              </a:defRPr>
            </a:lvl1pPr>
            <a:lvl2pPr lvl="1" rtl="0" algn="ctr">
              <a:spcBef>
                <a:spcPts val="0"/>
              </a:spcBef>
              <a:spcAft>
                <a:spcPts val="0"/>
              </a:spcAft>
              <a:buNone/>
              <a:defRPr/>
            </a:lvl2pPr>
            <a:lvl3pPr lvl="2" rtl="0" algn="ctr">
              <a:spcBef>
                <a:spcPts val="0"/>
              </a:spcBef>
              <a:spcAft>
                <a:spcPts val="0"/>
              </a:spcAft>
              <a:buNone/>
              <a:defRPr/>
            </a:lvl3pPr>
            <a:lvl4pPr lvl="3" rtl="0" algn="ctr">
              <a:spcBef>
                <a:spcPts val="0"/>
              </a:spcBef>
              <a:spcAft>
                <a:spcPts val="0"/>
              </a:spcAft>
              <a:buNone/>
              <a:defRPr/>
            </a:lvl4pPr>
            <a:lvl5pPr lvl="4" rtl="0" algn="ctr">
              <a:spcBef>
                <a:spcPts val="0"/>
              </a:spcBef>
              <a:spcAft>
                <a:spcPts val="0"/>
              </a:spcAft>
              <a:buNone/>
              <a:defRPr/>
            </a:lvl5pPr>
            <a:lvl6pPr lvl="5" rtl="0" algn="ctr">
              <a:spcBef>
                <a:spcPts val="0"/>
              </a:spcBef>
              <a:spcAft>
                <a:spcPts val="0"/>
              </a:spcAft>
              <a:buNone/>
              <a:defRPr/>
            </a:lvl6pPr>
            <a:lvl7pPr lvl="6" rtl="0" algn="ctr">
              <a:spcBef>
                <a:spcPts val="0"/>
              </a:spcBef>
              <a:spcAft>
                <a:spcPts val="0"/>
              </a:spcAft>
              <a:buNone/>
              <a:defRPr/>
            </a:lvl7pPr>
            <a:lvl8pPr lvl="7" rtl="0" algn="ctr">
              <a:spcBef>
                <a:spcPts val="0"/>
              </a:spcBef>
              <a:spcAft>
                <a:spcPts val="0"/>
              </a:spcAft>
              <a:buNone/>
              <a:defRPr/>
            </a:lvl8pPr>
            <a:lvl9pPr lvl="8" rtl="0" algn="ctr">
              <a:spcBef>
                <a:spcPts val="0"/>
              </a:spcBef>
              <a:spcAft>
                <a:spcPts val="0"/>
              </a:spcAft>
              <a:buNone/>
              <a:defRPr/>
            </a:lvl9pPr>
          </a:lstStyle>
          <a:p/>
        </p:txBody>
      </p:sp>
      <p:pic>
        <p:nvPicPr>
          <p:cNvPr descr="logo-04.png" id="72" name="Shape 72"/>
          <p:cNvPicPr preferRelativeResize="0"/>
          <p:nvPr/>
        </p:nvPicPr>
        <p:blipFill>
          <a:blip r:embed="rId3">
            <a:alphaModFix/>
          </a:blip>
          <a:stretch>
            <a:fillRect/>
          </a:stretch>
        </p:blipFill>
        <p:spPr>
          <a:xfrm>
            <a:off x="3981600" y="469025"/>
            <a:ext cx="1180800" cy="39360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_1">
  <p:cSld name="TITLE_1">
    <p:spTree>
      <p:nvGrpSpPr>
        <p:cNvPr id="73" name="Shape 73"/>
        <p:cNvGrpSpPr/>
        <p:nvPr/>
      </p:nvGrpSpPr>
      <p:grpSpPr>
        <a:xfrm>
          <a:off x="0" y="0"/>
          <a:ext cx="0" cy="0"/>
          <a:chOff x="0" y="0"/>
          <a:chExt cx="0" cy="0"/>
        </a:xfrm>
      </p:grpSpPr>
      <p:sp>
        <p:nvSpPr>
          <p:cNvPr id="74" name="Shape 74"/>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lstStyle>
            <a:lvl1pPr lvl="0" rtl="0" algn="ctr">
              <a:spcBef>
                <a:spcPts val="0"/>
              </a:spcBef>
              <a:spcAft>
                <a:spcPts val="0"/>
              </a:spcAft>
              <a:buSzPts val="5200"/>
              <a:buChar char="●"/>
              <a:defRPr sz="5200"/>
            </a:lvl1pPr>
            <a:lvl2pPr lvl="1" rtl="0" algn="ctr">
              <a:spcBef>
                <a:spcPts val="0"/>
              </a:spcBef>
              <a:spcAft>
                <a:spcPts val="0"/>
              </a:spcAft>
              <a:buSzPts val="5200"/>
              <a:buChar char="○"/>
              <a:defRPr sz="5200"/>
            </a:lvl2pPr>
            <a:lvl3pPr lvl="2" rtl="0" algn="ctr">
              <a:spcBef>
                <a:spcPts val="0"/>
              </a:spcBef>
              <a:spcAft>
                <a:spcPts val="0"/>
              </a:spcAft>
              <a:buSzPts val="5200"/>
              <a:buChar char="■"/>
              <a:defRPr sz="5200"/>
            </a:lvl3pPr>
            <a:lvl4pPr lvl="3" rtl="0" algn="ctr">
              <a:spcBef>
                <a:spcPts val="0"/>
              </a:spcBef>
              <a:spcAft>
                <a:spcPts val="0"/>
              </a:spcAft>
              <a:buSzPts val="5200"/>
              <a:buChar char="●"/>
              <a:defRPr sz="5200"/>
            </a:lvl4pPr>
            <a:lvl5pPr lvl="4" rtl="0" algn="ctr">
              <a:spcBef>
                <a:spcPts val="0"/>
              </a:spcBef>
              <a:spcAft>
                <a:spcPts val="0"/>
              </a:spcAft>
              <a:buSzPts val="5200"/>
              <a:buChar char="○"/>
              <a:defRPr sz="5200"/>
            </a:lvl5pPr>
            <a:lvl6pPr lvl="5" rtl="0" algn="ctr">
              <a:spcBef>
                <a:spcPts val="0"/>
              </a:spcBef>
              <a:spcAft>
                <a:spcPts val="0"/>
              </a:spcAft>
              <a:buSzPts val="5200"/>
              <a:buChar char="■"/>
              <a:defRPr sz="5200"/>
            </a:lvl6pPr>
            <a:lvl7pPr lvl="6" rtl="0" algn="ctr">
              <a:spcBef>
                <a:spcPts val="0"/>
              </a:spcBef>
              <a:spcAft>
                <a:spcPts val="0"/>
              </a:spcAft>
              <a:buSzPts val="5200"/>
              <a:buChar char="●"/>
              <a:defRPr sz="5200"/>
            </a:lvl7pPr>
            <a:lvl8pPr lvl="7" rtl="0" algn="ctr">
              <a:spcBef>
                <a:spcPts val="0"/>
              </a:spcBef>
              <a:spcAft>
                <a:spcPts val="0"/>
              </a:spcAft>
              <a:buSzPts val="5200"/>
              <a:buChar char="○"/>
              <a:defRPr sz="5200"/>
            </a:lvl8pPr>
            <a:lvl9pPr lvl="8" rtl="0" algn="ctr">
              <a:spcBef>
                <a:spcPts val="0"/>
              </a:spcBef>
              <a:spcAft>
                <a:spcPts val="0"/>
              </a:spcAft>
              <a:buSzPts val="5200"/>
              <a:buChar char="■"/>
              <a:defRPr sz="5200"/>
            </a:lvl9pPr>
          </a:lstStyle>
          <a:p/>
        </p:txBody>
      </p:sp>
      <p:sp>
        <p:nvSpPr>
          <p:cNvPr id="75" name="Shape 75"/>
          <p:cNvSpPr txBox="1"/>
          <p:nvPr>
            <p:ph idx="1" type="subTitle"/>
          </p:nvPr>
        </p:nvSpPr>
        <p:spPr>
          <a:xfrm>
            <a:off x="311700" y="2834125"/>
            <a:ext cx="8520600" cy="792600"/>
          </a:xfrm>
          <a:prstGeom prst="rect">
            <a:avLst/>
          </a:prstGeom>
          <a:noFill/>
          <a:ln>
            <a:noFill/>
          </a:ln>
        </p:spPr>
        <p:txBody>
          <a:bodyPr anchorCtr="0" anchor="ctr" bIns="91425" lIns="91425" spcFirstLastPara="1" rIns="91425" wrap="square" tIns="91425"/>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76" name="Shape 7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ogo Only">
  <p:cSld name="SECTION_HEADER_1">
    <p:spTree>
      <p:nvGrpSpPr>
        <p:cNvPr id="77" name="Shape 77"/>
        <p:cNvGrpSpPr/>
        <p:nvPr/>
      </p:nvGrpSpPr>
      <p:grpSpPr>
        <a:xfrm>
          <a:off x="0" y="0"/>
          <a:ext cx="0" cy="0"/>
          <a:chOff x="0" y="0"/>
          <a:chExt cx="0" cy="0"/>
        </a:xfrm>
      </p:grpSpPr>
      <p:sp>
        <p:nvSpPr>
          <p:cNvPr id="78" name="Shape 7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pic>
        <p:nvPicPr>
          <p:cNvPr id="79" name="Shape 79"/>
          <p:cNvPicPr preferRelativeResize="0"/>
          <p:nvPr/>
        </p:nvPicPr>
        <p:blipFill>
          <a:blip r:embed="rId2">
            <a:alphaModFix/>
          </a:blip>
          <a:stretch>
            <a:fillRect/>
          </a:stretch>
        </p:blipFill>
        <p:spPr>
          <a:xfrm>
            <a:off x="2752750" y="1810704"/>
            <a:ext cx="3638502" cy="152209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Agenda 1">
  <p:cSld name="SECTION_HEADER_1_1">
    <p:spTree>
      <p:nvGrpSpPr>
        <p:cNvPr id="80" name="Shape 80"/>
        <p:cNvGrpSpPr/>
        <p:nvPr/>
      </p:nvGrpSpPr>
      <p:grpSpPr>
        <a:xfrm>
          <a:off x="0" y="0"/>
          <a:ext cx="0" cy="0"/>
          <a:chOff x="0" y="0"/>
          <a:chExt cx="0" cy="0"/>
        </a:xfrm>
      </p:grpSpPr>
      <p:sp>
        <p:nvSpPr>
          <p:cNvPr id="81" name="Shape 8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sz="800">
                <a:latin typeface="Source Sans Pro"/>
                <a:ea typeface="Source Sans Pro"/>
                <a:cs typeface="Source Sans Pro"/>
                <a:sym typeface="Source Sans Pro"/>
              </a:defRPr>
            </a:lvl1pPr>
            <a:lvl2pPr lvl="1" rtl="0">
              <a:buNone/>
              <a:defRPr sz="800">
                <a:latin typeface="Source Sans Pro"/>
                <a:ea typeface="Source Sans Pro"/>
                <a:cs typeface="Source Sans Pro"/>
                <a:sym typeface="Source Sans Pro"/>
              </a:defRPr>
            </a:lvl2pPr>
            <a:lvl3pPr lvl="2" rtl="0">
              <a:buNone/>
              <a:defRPr sz="800">
                <a:latin typeface="Source Sans Pro"/>
                <a:ea typeface="Source Sans Pro"/>
                <a:cs typeface="Source Sans Pro"/>
                <a:sym typeface="Source Sans Pro"/>
              </a:defRPr>
            </a:lvl3pPr>
            <a:lvl4pPr lvl="3" rtl="0">
              <a:buNone/>
              <a:defRPr sz="800">
                <a:latin typeface="Source Sans Pro"/>
                <a:ea typeface="Source Sans Pro"/>
                <a:cs typeface="Source Sans Pro"/>
                <a:sym typeface="Source Sans Pro"/>
              </a:defRPr>
            </a:lvl4pPr>
            <a:lvl5pPr lvl="4" rtl="0">
              <a:buNone/>
              <a:defRPr sz="800">
                <a:latin typeface="Source Sans Pro"/>
                <a:ea typeface="Source Sans Pro"/>
                <a:cs typeface="Source Sans Pro"/>
                <a:sym typeface="Source Sans Pro"/>
              </a:defRPr>
            </a:lvl5pPr>
            <a:lvl6pPr lvl="5" rtl="0">
              <a:buNone/>
              <a:defRPr sz="800">
                <a:latin typeface="Source Sans Pro"/>
                <a:ea typeface="Source Sans Pro"/>
                <a:cs typeface="Source Sans Pro"/>
                <a:sym typeface="Source Sans Pro"/>
              </a:defRPr>
            </a:lvl6pPr>
            <a:lvl7pPr lvl="6" rtl="0">
              <a:buNone/>
              <a:defRPr sz="800">
                <a:latin typeface="Source Sans Pro"/>
                <a:ea typeface="Source Sans Pro"/>
                <a:cs typeface="Source Sans Pro"/>
                <a:sym typeface="Source Sans Pro"/>
              </a:defRPr>
            </a:lvl7pPr>
            <a:lvl8pPr lvl="7" rtl="0">
              <a:buNone/>
              <a:defRPr sz="800">
                <a:latin typeface="Source Sans Pro"/>
                <a:ea typeface="Source Sans Pro"/>
                <a:cs typeface="Source Sans Pro"/>
                <a:sym typeface="Source Sans Pro"/>
              </a:defRPr>
            </a:lvl8pPr>
            <a:lvl9pPr lvl="8" rtl="0">
              <a:buNone/>
              <a:defRPr sz="800">
                <a:latin typeface="Source Sans Pro"/>
                <a:ea typeface="Source Sans Pro"/>
                <a:cs typeface="Source Sans Pro"/>
                <a:sym typeface="Source Sans Pro"/>
              </a:defRPr>
            </a:lvl9pPr>
          </a:lstStyle>
          <a:p>
            <a:pPr indent="0" lvl="0" marL="0">
              <a:spcBef>
                <a:spcPts val="0"/>
              </a:spcBef>
              <a:spcAft>
                <a:spcPts val="0"/>
              </a:spcAft>
              <a:buNone/>
            </a:pPr>
            <a:fld id="{00000000-1234-1234-1234-123412341234}" type="slidenum">
              <a:rPr lang="en"/>
              <a:t>‹#›</a:t>
            </a:fld>
            <a:endParaRPr/>
          </a:p>
        </p:txBody>
      </p:sp>
      <p:sp>
        <p:nvSpPr>
          <p:cNvPr id="82" name="Shape 82"/>
          <p:cNvSpPr txBox="1"/>
          <p:nvPr>
            <p:ph type="title"/>
          </p:nvPr>
        </p:nvSpPr>
        <p:spPr>
          <a:xfrm>
            <a:off x="356025" y="272425"/>
            <a:ext cx="4443000" cy="344700"/>
          </a:xfrm>
          <a:prstGeom prst="rect">
            <a:avLst/>
          </a:prstGeom>
          <a:noFill/>
          <a:ln>
            <a:noFill/>
          </a:ln>
        </p:spPr>
        <p:txBody>
          <a:bodyPr anchorCtr="0" anchor="ctr" bIns="91425" lIns="91425" spcFirstLastPara="1" rIns="91425" wrap="square" tIns="91425"/>
          <a:lstStyle>
            <a:lvl1pPr lvl="0" rtl="0">
              <a:spcBef>
                <a:spcPts val="0"/>
              </a:spcBef>
              <a:spcAft>
                <a:spcPts val="0"/>
              </a:spcAft>
              <a:buNone/>
              <a:defRPr b="1" sz="2400">
                <a:latin typeface="Source Sans Pro"/>
                <a:ea typeface="Source Sans Pro"/>
                <a:cs typeface="Source Sans Pro"/>
                <a:sym typeface="Source Sans Pro"/>
              </a:defRPr>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p:txBody>
      </p:sp>
      <p:sp>
        <p:nvSpPr>
          <p:cNvPr id="83" name="Shape 83"/>
          <p:cNvSpPr txBox="1"/>
          <p:nvPr>
            <p:ph idx="1" type="body"/>
          </p:nvPr>
        </p:nvSpPr>
        <p:spPr>
          <a:xfrm>
            <a:off x="2046900" y="1284700"/>
            <a:ext cx="4972500" cy="3014700"/>
          </a:xfrm>
          <a:prstGeom prst="rect">
            <a:avLst/>
          </a:prstGeom>
          <a:noFill/>
          <a:ln>
            <a:noFill/>
          </a:ln>
        </p:spPr>
        <p:txBody>
          <a:bodyPr anchorCtr="0" anchor="t" bIns="91425" lIns="91425" spcFirstLastPara="1" rIns="91425" wrap="square" tIns="91425"/>
          <a:lstStyle>
            <a:lvl1pPr indent="-381000" lvl="0" marL="4572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1pPr>
            <a:lvl2pPr indent="-381000" lvl="1" marL="9144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2pPr>
            <a:lvl3pPr indent="-381000" lvl="2" marL="13716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3pPr>
            <a:lvl4pPr indent="-381000" lvl="3" marL="18288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4pPr>
            <a:lvl5pPr indent="-381000" lvl="4" marL="22860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5pPr>
            <a:lvl6pPr indent="-381000" lvl="5" marL="27432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6pPr>
            <a:lvl7pPr indent="-381000" lvl="6" marL="32004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7pPr>
            <a:lvl8pPr indent="-381000" lvl="7" marL="36576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8pPr>
            <a:lvl9pPr indent="-381000" lvl="8" marL="41148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9pPr>
          </a:lstStyle>
          <a:p/>
        </p:txBody>
      </p:sp>
      <p:pic>
        <p:nvPicPr>
          <p:cNvPr id="84" name="Shape 84"/>
          <p:cNvPicPr preferRelativeResize="0"/>
          <p:nvPr/>
        </p:nvPicPr>
        <p:blipFill rotWithShape="1">
          <a:blip r:embed="rId2">
            <a:alphaModFix/>
          </a:blip>
          <a:srcRect b="18066" l="3540" r="0" t="0"/>
          <a:stretch/>
        </p:blipFill>
        <p:spPr>
          <a:xfrm>
            <a:off x="0" y="3678150"/>
            <a:ext cx="1755302" cy="1465350"/>
          </a:xfrm>
          <a:prstGeom prst="rect">
            <a:avLst/>
          </a:prstGeom>
          <a:noFill/>
          <a:ln>
            <a:noFill/>
          </a:ln>
        </p:spPr>
      </p:pic>
      <p:pic>
        <p:nvPicPr>
          <p:cNvPr id="85" name="Shape 85"/>
          <p:cNvPicPr preferRelativeResize="0"/>
          <p:nvPr/>
        </p:nvPicPr>
        <p:blipFill rotWithShape="1">
          <a:blip r:embed="rId3">
            <a:alphaModFix/>
          </a:blip>
          <a:srcRect b="0" l="0" r="21556" t="0"/>
          <a:stretch/>
        </p:blipFill>
        <p:spPr>
          <a:xfrm>
            <a:off x="7716450" y="272425"/>
            <a:ext cx="1427550" cy="1843227"/>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_AND_BODY_1">
  <p:cSld name="TITLE_AND_BODY_1">
    <p:spTree>
      <p:nvGrpSpPr>
        <p:cNvPr id="86" name="Shape 86"/>
        <p:cNvGrpSpPr/>
        <p:nvPr/>
      </p:nvGrpSpPr>
      <p:grpSpPr>
        <a:xfrm>
          <a:off x="0" y="0"/>
          <a:ext cx="0" cy="0"/>
          <a:chOff x="0" y="0"/>
          <a:chExt cx="0" cy="0"/>
        </a:xfrm>
      </p:grpSpPr>
      <p:sp>
        <p:nvSpPr>
          <p:cNvPr id="87" name="Shape 87"/>
          <p:cNvSpPr txBox="1"/>
          <p:nvPr>
            <p:ph type="title"/>
          </p:nvPr>
        </p:nvSpPr>
        <p:spPr>
          <a:xfrm>
            <a:off x="311700" y="445025"/>
            <a:ext cx="8520600" cy="572700"/>
          </a:xfrm>
          <a:prstGeom prst="rect">
            <a:avLst/>
          </a:prstGeom>
          <a:noFill/>
          <a:ln>
            <a:noFill/>
          </a:ln>
        </p:spPr>
        <p:txBody>
          <a:bodyPr anchorCtr="0" anchor="ctr" bIns="91425" lIns="91425" spcFirstLastPara="1" rIns="91425" wrap="square" tIns="91425"/>
          <a:lstStyle>
            <a:lvl1pPr lvl="0" rtl="0">
              <a:spcBef>
                <a:spcPts val="0"/>
              </a:spcBef>
              <a:spcAft>
                <a:spcPts val="0"/>
              </a:spcAft>
              <a:buSzPts val="1400"/>
              <a:buChar char="●"/>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p:txBody>
      </p:sp>
      <p:sp>
        <p:nvSpPr>
          <p:cNvPr id="88" name="Shape 88"/>
          <p:cNvSpPr txBox="1"/>
          <p:nvPr>
            <p:ph idx="1" type="body"/>
          </p:nvPr>
        </p:nvSpPr>
        <p:spPr>
          <a:xfrm>
            <a:off x="311700" y="1152475"/>
            <a:ext cx="8520600" cy="3416400"/>
          </a:xfrm>
          <a:prstGeom prst="rect">
            <a:avLst/>
          </a:prstGeom>
          <a:noFill/>
          <a:ln>
            <a:noFill/>
          </a:ln>
        </p:spPr>
        <p:txBody>
          <a:bodyPr anchorCtr="0" anchor="ctr" bIns="91425" lIns="91425" spcFirstLastPara="1" rIns="91425" wrap="square" tIns="91425"/>
          <a:lstStyle>
            <a:lvl1pPr indent="-317500" lvl="0" marL="457200" rtl="0">
              <a:spcBef>
                <a:spcPts val="0"/>
              </a:spcBef>
              <a:spcAft>
                <a:spcPts val="0"/>
              </a:spcAft>
              <a:buSzPts val="14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89" name="Shape 8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rid Intro">
  <p:cSld name="TITLE_AND_TWO_COLUMNS_1_2_1">
    <p:spTree>
      <p:nvGrpSpPr>
        <p:cNvPr id="90" name="Shape 90"/>
        <p:cNvGrpSpPr/>
        <p:nvPr/>
      </p:nvGrpSpPr>
      <p:grpSpPr>
        <a:xfrm>
          <a:off x="0" y="0"/>
          <a:ext cx="0" cy="0"/>
          <a:chOff x="0" y="0"/>
          <a:chExt cx="0" cy="0"/>
        </a:xfrm>
      </p:grpSpPr>
      <p:sp>
        <p:nvSpPr>
          <p:cNvPr id="91" name="Shape 9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sz="800">
                <a:latin typeface="Source Sans Pro"/>
                <a:ea typeface="Source Sans Pro"/>
                <a:cs typeface="Source Sans Pro"/>
                <a:sym typeface="Source Sans Pro"/>
              </a:defRPr>
            </a:lvl1pPr>
            <a:lvl2pPr lvl="1" rtl="0">
              <a:buNone/>
              <a:defRPr sz="800">
                <a:latin typeface="Source Sans Pro"/>
                <a:ea typeface="Source Sans Pro"/>
                <a:cs typeface="Source Sans Pro"/>
                <a:sym typeface="Source Sans Pro"/>
              </a:defRPr>
            </a:lvl2pPr>
            <a:lvl3pPr lvl="2" rtl="0">
              <a:buNone/>
              <a:defRPr sz="800">
                <a:latin typeface="Source Sans Pro"/>
                <a:ea typeface="Source Sans Pro"/>
                <a:cs typeface="Source Sans Pro"/>
                <a:sym typeface="Source Sans Pro"/>
              </a:defRPr>
            </a:lvl3pPr>
            <a:lvl4pPr lvl="3" rtl="0">
              <a:buNone/>
              <a:defRPr sz="800">
                <a:latin typeface="Source Sans Pro"/>
                <a:ea typeface="Source Sans Pro"/>
                <a:cs typeface="Source Sans Pro"/>
                <a:sym typeface="Source Sans Pro"/>
              </a:defRPr>
            </a:lvl4pPr>
            <a:lvl5pPr lvl="4" rtl="0">
              <a:buNone/>
              <a:defRPr sz="800">
                <a:latin typeface="Source Sans Pro"/>
                <a:ea typeface="Source Sans Pro"/>
                <a:cs typeface="Source Sans Pro"/>
                <a:sym typeface="Source Sans Pro"/>
              </a:defRPr>
            </a:lvl5pPr>
            <a:lvl6pPr lvl="5" rtl="0">
              <a:buNone/>
              <a:defRPr sz="800">
                <a:latin typeface="Source Sans Pro"/>
                <a:ea typeface="Source Sans Pro"/>
                <a:cs typeface="Source Sans Pro"/>
                <a:sym typeface="Source Sans Pro"/>
              </a:defRPr>
            </a:lvl6pPr>
            <a:lvl7pPr lvl="6" rtl="0">
              <a:buNone/>
              <a:defRPr sz="800">
                <a:latin typeface="Source Sans Pro"/>
                <a:ea typeface="Source Sans Pro"/>
                <a:cs typeface="Source Sans Pro"/>
                <a:sym typeface="Source Sans Pro"/>
              </a:defRPr>
            </a:lvl7pPr>
            <a:lvl8pPr lvl="7" rtl="0">
              <a:buNone/>
              <a:defRPr sz="800">
                <a:latin typeface="Source Sans Pro"/>
                <a:ea typeface="Source Sans Pro"/>
                <a:cs typeface="Source Sans Pro"/>
                <a:sym typeface="Source Sans Pro"/>
              </a:defRPr>
            </a:lvl8pPr>
            <a:lvl9pPr lvl="8" rtl="0">
              <a:buNone/>
              <a:defRPr sz="800">
                <a:latin typeface="Source Sans Pro"/>
                <a:ea typeface="Source Sans Pro"/>
                <a:cs typeface="Source Sans Pro"/>
                <a:sym typeface="Source Sans Pro"/>
              </a:defRPr>
            </a:lvl9pPr>
          </a:lstStyle>
          <a:p>
            <a:pPr indent="0" lvl="0" marL="0">
              <a:spcBef>
                <a:spcPts val="0"/>
              </a:spcBef>
              <a:spcAft>
                <a:spcPts val="0"/>
              </a:spcAft>
              <a:buNone/>
            </a:pPr>
            <a:fld id="{00000000-1234-1234-1234-123412341234}" type="slidenum">
              <a:rPr lang="en"/>
              <a:t>‹#›</a:t>
            </a:fld>
            <a:endParaRPr/>
          </a:p>
        </p:txBody>
      </p:sp>
      <p:pic>
        <p:nvPicPr>
          <p:cNvPr descr="Grid-02.png" id="92" name="Shape 92"/>
          <p:cNvPicPr preferRelativeResize="0"/>
          <p:nvPr/>
        </p:nvPicPr>
        <p:blipFill>
          <a:blip r:embed="rId2">
            <a:alphaModFix/>
          </a:blip>
          <a:stretch>
            <a:fillRect/>
          </a:stretch>
        </p:blipFill>
        <p:spPr>
          <a:xfrm>
            <a:off x="0" y="0"/>
            <a:ext cx="9130440" cy="5143498"/>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7" name="Shape 97"/>
        <p:cNvGrpSpPr/>
        <p:nvPr/>
      </p:nvGrpSpPr>
      <p:grpSpPr>
        <a:xfrm>
          <a:off x="0" y="0"/>
          <a:ext cx="0" cy="0"/>
          <a:chOff x="0" y="0"/>
          <a:chExt cx="0" cy="0"/>
        </a:xfrm>
      </p:grpSpPr>
      <p:sp>
        <p:nvSpPr>
          <p:cNvPr id="98" name="Shape 98"/>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99" name="Shape 99"/>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00" name="Shape 10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01" name="Shape 101"/>
        <p:cNvGrpSpPr/>
        <p:nvPr/>
      </p:nvGrpSpPr>
      <p:grpSpPr>
        <a:xfrm>
          <a:off x="0" y="0"/>
          <a:ext cx="0" cy="0"/>
          <a:chOff x="0" y="0"/>
          <a:chExt cx="0" cy="0"/>
        </a:xfrm>
      </p:grpSpPr>
      <p:sp>
        <p:nvSpPr>
          <p:cNvPr id="102" name="Shape 102"/>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03" name="Shape 10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Agenda" type="secHead">
  <p:cSld name="SECTION_HEADER">
    <p:spTree>
      <p:nvGrpSpPr>
        <p:cNvPr id="12" name="Shape 12"/>
        <p:cNvGrpSpPr/>
        <p:nvPr/>
      </p:nvGrpSpPr>
      <p:grpSpPr>
        <a:xfrm>
          <a:off x="0" y="0"/>
          <a:ext cx="0" cy="0"/>
          <a:chOff x="0" y="0"/>
          <a:chExt cx="0" cy="0"/>
        </a:xfrm>
      </p:grpSpPr>
      <p:sp>
        <p:nvSpPr>
          <p:cNvPr id="13" name="Shape 1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sz="800">
                <a:latin typeface="Source Sans Pro"/>
                <a:ea typeface="Source Sans Pro"/>
                <a:cs typeface="Source Sans Pro"/>
                <a:sym typeface="Source Sans Pro"/>
              </a:defRPr>
            </a:lvl1pPr>
            <a:lvl2pPr lvl="1" rtl="0">
              <a:buNone/>
              <a:defRPr sz="800">
                <a:latin typeface="Source Sans Pro"/>
                <a:ea typeface="Source Sans Pro"/>
                <a:cs typeface="Source Sans Pro"/>
                <a:sym typeface="Source Sans Pro"/>
              </a:defRPr>
            </a:lvl2pPr>
            <a:lvl3pPr lvl="2" rtl="0">
              <a:buNone/>
              <a:defRPr sz="800">
                <a:latin typeface="Source Sans Pro"/>
                <a:ea typeface="Source Sans Pro"/>
                <a:cs typeface="Source Sans Pro"/>
                <a:sym typeface="Source Sans Pro"/>
              </a:defRPr>
            </a:lvl3pPr>
            <a:lvl4pPr lvl="3" rtl="0">
              <a:buNone/>
              <a:defRPr sz="800">
                <a:latin typeface="Source Sans Pro"/>
                <a:ea typeface="Source Sans Pro"/>
                <a:cs typeface="Source Sans Pro"/>
                <a:sym typeface="Source Sans Pro"/>
              </a:defRPr>
            </a:lvl4pPr>
            <a:lvl5pPr lvl="4" rtl="0">
              <a:buNone/>
              <a:defRPr sz="800">
                <a:latin typeface="Source Sans Pro"/>
                <a:ea typeface="Source Sans Pro"/>
                <a:cs typeface="Source Sans Pro"/>
                <a:sym typeface="Source Sans Pro"/>
              </a:defRPr>
            </a:lvl5pPr>
            <a:lvl6pPr lvl="5" rtl="0">
              <a:buNone/>
              <a:defRPr sz="800">
                <a:latin typeface="Source Sans Pro"/>
                <a:ea typeface="Source Sans Pro"/>
                <a:cs typeface="Source Sans Pro"/>
                <a:sym typeface="Source Sans Pro"/>
              </a:defRPr>
            </a:lvl6pPr>
            <a:lvl7pPr lvl="6" rtl="0">
              <a:buNone/>
              <a:defRPr sz="800">
                <a:latin typeface="Source Sans Pro"/>
                <a:ea typeface="Source Sans Pro"/>
                <a:cs typeface="Source Sans Pro"/>
                <a:sym typeface="Source Sans Pro"/>
              </a:defRPr>
            </a:lvl7pPr>
            <a:lvl8pPr lvl="7" rtl="0">
              <a:buNone/>
              <a:defRPr sz="800">
                <a:latin typeface="Source Sans Pro"/>
                <a:ea typeface="Source Sans Pro"/>
                <a:cs typeface="Source Sans Pro"/>
                <a:sym typeface="Source Sans Pro"/>
              </a:defRPr>
            </a:lvl8pPr>
            <a:lvl9pPr lvl="8" rtl="0">
              <a:buNone/>
              <a:defRPr sz="800">
                <a:latin typeface="Source Sans Pro"/>
                <a:ea typeface="Source Sans Pro"/>
                <a:cs typeface="Source Sans Pro"/>
                <a:sym typeface="Source Sans Pro"/>
              </a:defRPr>
            </a:lvl9pPr>
          </a:lstStyle>
          <a:p>
            <a:pPr indent="0" lvl="0" marL="0">
              <a:spcBef>
                <a:spcPts val="0"/>
              </a:spcBef>
              <a:spcAft>
                <a:spcPts val="0"/>
              </a:spcAft>
              <a:buNone/>
            </a:pPr>
            <a:fld id="{00000000-1234-1234-1234-123412341234}" type="slidenum">
              <a:rPr lang="en"/>
              <a:t>‹#›</a:t>
            </a:fld>
            <a:endParaRPr/>
          </a:p>
        </p:txBody>
      </p:sp>
      <p:sp>
        <p:nvSpPr>
          <p:cNvPr id="14" name="Shape 14"/>
          <p:cNvSpPr txBox="1"/>
          <p:nvPr>
            <p:ph type="title"/>
          </p:nvPr>
        </p:nvSpPr>
        <p:spPr>
          <a:xfrm>
            <a:off x="356025" y="272425"/>
            <a:ext cx="4443000" cy="344700"/>
          </a:xfrm>
          <a:prstGeom prst="rect">
            <a:avLst/>
          </a:prstGeom>
          <a:noFill/>
          <a:ln>
            <a:noFill/>
          </a:ln>
        </p:spPr>
        <p:txBody>
          <a:bodyPr anchorCtr="0" anchor="ctr" bIns="91425" lIns="91425" spcFirstLastPara="1" rIns="91425" wrap="square" tIns="91425"/>
          <a:lstStyle>
            <a:lvl1pPr lvl="0" rtl="0">
              <a:spcBef>
                <a:spcPts val="0"/>
              </a:spcBef>
              <a:spcAft>
                <a:spcPts val="0"/>
              </a:spcAft>
              <a:buNone/>
              <a:defRPr b="1" sz="2400">
                <a:latin typeface="Source Sans Pro"/>
                <a:ea typeface="Source Sans Pro"/>
                <a:cs typeface="Source Sans Pro"/>
                <a:sym typeface="Source Sans Pro"/>
              </a:defRPr>
            </a:lvl1pPr>
            <a:lvl2pPr lvl="1" rtl="0">
              <a:spcBef>
                <a:spcPts val="0"/>
              </a:spcBef>
              <a:spcAft>
                <a:spcPts val="0"/>
              </a:spcAft>
              <a:buNone/>
              <a:defRPr sz="1800"/>
            </a:lvl2pPr>
            <a:lvl3pPr lvl="2" rtl="0">
              <a:spcBef>
                <a:spcPts val="0"/>
              </a:spcBef>
              <a:spcAft>
                <a:spcPts val="0"/>
              </a:spcAft>
              <a:buNone/>
              <a:defRPr sz="1800"/>
            </a:lvl3pPr>
            <a:lvl4pPr lvl="3" rtl="0">
              <a:spcBef>
                <a:spcPts val="0"/>
              </a:spcBef>
              <a:spcAft>
                <a:spcPts val="0"/>
              </a:spcAft>
              <a:buNone/>
              <a:defRPr sz="1800"/>
            </a:lvl4pPr>
            <a:lvl5pPr lvl="4" rtl="0">
              <a:spcBef>
                <a:spcPts val="0"/>
              </a:spcBef>
              <a:spcAft>
                <a:spcPts val="0"/>
              </a:spcAft>
              <a:buNone/>
              <a:defRPr sz="1800"/>
            </a:lvl5pPr>
            <a:lvl6pPr lvl="5" rtl="0">
              <a:spcBef>
                <a:spcPts val="0"/>
              </a:spcBef>
              <a:spcAft>
                <a:spcPts val="0"/>
              </a:spcAft>
              <a:buNone/>
              <a:defRPr sz="1800"/>
            </a:lvl6pPr>
            <a:lvl7pPr lvl="6" rtl="0">
              <a:spcBef>
                <a:spcPts val="0"/>
              </a:spcBef>
              <a:spcAft>
                <a:spcPts val="0"/>
              </a:spcAft>
              <a:buNone/>
              <a:defRPr sz="1800"/>
            </a:lvl7pPr>
            <a:lvl8pPr lvl="7" rtl="0">
              <a:spcBef>
                <a:spcPts val="0"/>
              </a:spcBef>
              <a:spcAft>
                <a:spcPts val="0"/>
              </a:spcAft>
              <a:buNone/>
              <a:defRPr sz="1800"/>
            </a:lvl8pPr>
            <a:lvl9pPr lvl="8" rtl="0">
              <a:spcBef>
                <a:spcPts val="0"/>
              </a:spcBef>
              <a:spcAft>
                <a:spcPts val="0"/>
              </a:spcAft>
              <a:buNone/>
              <a:defRPr sz="1800"/>
            </a:lvl9pPr>
          </a:lstStyle>
          <a:p/>
        </p:txBody>
      </p:sp>
      <p:sp>
        <p:nvSpPr>
          <p:cNvPr id="15" name="Shape 15"/>
          <p:cNvSpPr txBox="1"/>
          <p:nvPr>
            <p:ph idx="1" type="body"/>
          </p:nvPr>
        </p:nvSpPr>
        <p:spPr>
          <a:xfrm>
            <a:off x="2046900" y="1284700"/>
            <a:ext cx="4972500" cy="3014700"/>
          </a:xfrm>
          <a:prstGeom prst="rect">
            <a:avLst/>
          </a:prstGeom>
          <a:noFill/>
          <a:ln>
            <a:noFill/>
          </a:ln>
        </p:spPr>
        <p:txBody>
          <a:bodyPr anchorCtr="0" anchor="t" bIns="91425" lIns="91425" spcFirstLastPara="1" rIns="91425" wrap="square" tIns="91425"/>
          <a:lstStyle>
            <a:lvl1pPr indent="-381000" lvl="0" marL="4572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1pPr>
            <a:lvl2pPr indent="-381000" lvl="1" marL="9144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2pPr>
            <a:lvl3pPr indent="-381000" lvl="2" marL="13716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3pPr>
            <a:lvl4pPr indent="-381000" lvl="3" marL="18288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4pPr>
            <a:lvl5pPr indent="-381000" lvl="4" marL="22860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5pPr>
            <a:lvl6pPr indent="-381000" lvl="5" marL="27432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6pPr>
            <a:lvl7pPr indent="-381000" lvl="6" marL="32004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7pPr>
            <a:lvl8pPr indent="-381000" lvl="7" marL="36576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8pPr>
            <a:lvl9pPr indent="-381000" lvl="8" marL="4114800" rtl="0">
              <a:lnSpc>
                <a:spcPct val="150000"/>
              </a:lnSpc>
              <a:spcBef>
                <a:spcPts val="0"/>
              </a:spcBef>
              <a:spcAft>
                <a:spcPts val="0"/>
              </a:spcAft>
              <a:buSzPts val="2400"/>
              <a:buFont typeface="Source Sans Pro"/>
              <a:buChar char="■"/>
              <a:defRPr sz="2400">
                <a:latin typeface="Source Sans Pro"/>
                <a:ea typeface="Source Sans Pro"/>
                <a:cs typeface="Source Sans Pro"/>
                <a:sym typeface="Source Sans Pro"/>
              </a:defRPr>
            </a:lvl9pPr>
          </a:lstStyle>
          <a:p/>
        </p:txBody>
      </p:sp>
      <p:pic>
        <p:nvPicPr>
          <p:cNvPr id="16" name="Shape 16"/>
          <p:cNvPicPr preferRelativeResize="0"/>
          <p:nvPr/>
        </p:nvPicPr>
        <p:blipFill rotWithShape="1">
          <a:blip r:embed="rId2">
            <a:alphaModFix/>
          </a:blip>
          <a:srcRect b="18066" l="3540" r="0" t="0"/>
          <a:stretch/>
        </p:blipFill>
        <p:spPr>
          <a:xfrm>
            <a:off x="0" y="3678150"/>
            <a:ext cx="1755302" cy="1465350"/>
          </a:xfrm>
          <a:prstGeom prst="rect">
            <a:avLst/>
          </a:prstGeom>
          <a:noFill/>
          <a:ln>
            <a:noFill/>
          </a:ln>
        </p:spPr>
      </p:pic>
      <p:pic>
        <p:nvPicPr>
          <p:cNvPr id="17" name="Shape 17"/>
          <p:cNvPicPr preferRelativeResize="0"/>
          <p:nvPr/>
        </p:nvPicPr>
        <p:blipFill rotWithShape="1">
          <a:blip r:embed="rId3">
            <a:alphaModFix/>
          </a:blip>
          <a:srcRect b="0" l="0" r="21556" t="0"/>
          <a:stretch/>
        </p:blipFill>
        <p:spPr>
          <a:xfrm>
            <a:off x="7716450" y="272425"/>
            <a:ext cx="1427550" cy="1843227"/>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04" name="Shape 104"/>
        <p:cNvGrpSpPr/>
        <p:nvPr/>
      </p:nvGrpSpPr>
      <p:grpSpPr>
        <a:xfrm>
          <a:off x="0" y="0"/>
          <a:ext cx="0" cy="0"/>
          <a:chOff x="0" y="0"/>
          <a:chExt cx="0" cy="0"/>
        </a:xfrm>
      </p:grpSpPr>
      <p:sp>
        <p:nvSpPr>
          <p:cNvPr id="105" name="Shape 10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6" name="Shape 106"/>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07" name="Shape 10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08" name="Shape 108"/>
        <p:cNvGrpSpPr/>
        <p:nvPr/>
      </p:nvGrpSpPr>
      <p:grpSpPr>
        <a:xfrm>
          <a:off x="0" y="0"/>
          <a:ext cx="0" cy="0"/>
          <a:chOff x="0" y="0"/>
          <a:chExt cx="0" cy="0"/>
        </a:xfrm>
      </p:grpSpPr>
      <p:sp>
        <p:nvSpPr>
          <p:cNvPr id="109" name="Shape 109"/>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10" name="Shape 110"/>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11" name="Shape 111"/>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12" name="Shape 1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13" name="Shape 113"/>
        <p:cNvGrpSpPr/>
        <p:nvPr/>
      </p:nvGrpSpPr>
      <p:grpSpPr>
        <a:xfrm>
          <a:off x="0" y="0"/>
          <a:ext cx="0" cy="0"/>
          <a:chOff x="0" y="0"/>
          <a:chExt cx="0" cy="0"/>
        </a:xfrm>
      </p:grpSpPr>
      <p:sp>
        <p:nvSpPr>
          <p:cNvPr id="114" name="Shape 11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15" name="Shape 1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16" name="Shape 116"/>
        <p:cNvGrpSpPr/>
        <p:nvPr/>
      </p:nvGrpSpPr>
      <p:grpSpPr>
        <a:xfrm>
          <a:off x="0" y="0"/>
          <a:ext cx="0" cy="0"/>
          <a:chOff x="0" y="0"/>
          <a:chExt cx="0" cy="0"/>
        </a:xfrm>
      </p:grpSpPr>
      <p:sp>
        <p:nvSpPr>
          <p:cNvPr id="117" name="Shape 11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8" name="Shape 118"/>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19" name="Shape 1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20" name="Shape 120"/>
        <p:cNvGrpSpPr/>
        <p:nvPr/>
      </p:nvGrpSpPr>
      <p:grpSpPr>
        <a:xfrm>
          <a:off x="0" y="0"/>
          <a:ext cx="0" cy="0"/>
          <a:chOff x="0" y="0"/>
          <a:chExt cx="0" cy="0"/>
        </a:xfrm>
      </p:grpSpPr>
      <p:sp>
        <p:nvSpPr>
          <p:cNvPr id="121" name="Shape 121"/>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22" name="Shape 1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23" name="Shape 123"/>
        <p:cNvGrpSpPr/>
        <p:nvPr/>
      </p:nvGrpSpPr>
      <p:grpSpPr>
        <a:xfrm>
          <a:off x="0" y="0"/>
          <a:ext cx="0" cy="0"/>
          <a:chOff x="0" y="0"/>
          <a:chExt cx="0" cy="0"/>
        </a:xfrm>
      </p:grpSpPr>
      <p:sp>
        <p:nvSpPr>
          <p:cNvPr id="124" name="Shape 124"/>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5" name="Shape 125"/>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126" name="Shape 126"/>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127" name="Shape 127"/>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28" name="Shape 12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29" name="Shape 129"/>
        <p:cNvGrpSpPr/>
        <p:nvPr/>
      </p:nvGrpSpPr>
      <p:grpSpPr>
        <a:xfrm>
          <a:off x="0" y="0"/>
          <a:ext cx="0" cy="0"/>
          <a:chOff x="0" y="0"/>
          <a:chExt cx="0" cy="0"/>
        </a:xfrm>
      </p:grpSpPr>
      <p:sp>
        <p:nvSpPr>
          <p:cNvPr id="130" name="Shape 13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rtl="0">
              <a:lnSpc>
                <a:spcPct val="100000"/>
              </a:lnSpc>
              <a:spcBef>
                <a:spcPts val="0"/>
              </a:spcBef>
              <a:spcAft>
                <a:spcPts val="0"/>
              </a:spcAft>
              <a:buSzPts val="1800"/>
              <a:buNone/>
              <a:defRPr/>
            </a:lvl1pPr>
          </a:lstStyle>
          <a:p/>
        </p:txBody>
      </p:sp>
      <p:sp>
        <p:nvSpPr>
          <p:cNvPr id="131" name="Shape 13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132" name="Shape 132"/>
        <p:cNvGrpSpPr/>
        <p:nvPr/>
      </p:nvGrpSpPr>
      <p:grpSpPr>
        <a:xfrm>
          <a:off x="0" y="0"/>
          <a:ext cx="0" cy="0"/>
          <a:chOff x="0" y="0"/>
          <a:chExt cx="0" cy="0"/>
        </a:xfrm>
      </p:grpSpPr>
      <p:sp>
        <p:nvSpPr>
          <p:cNvPr id="133" name="Shape 13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34" name="Shape 134"/>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35" name="Shape 13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36" name="Shape 136"/>
        <p:cNvGrpSpPr/>
        <p:nvPr/>
      </p:nvGrpSpPr>
      <p:grpSpPr>
        <a:xfrm>
          <a:off x="0" y="0"/>
          <a:ext cx="0" cy="0"/>
          <a:chOff x="0" y="0"/>
          <a:chExt cx="0" cy="0"/>
        </a:xfrm>
      </p:grpSpPr>
      <p:sp>
        <p:nvSpPr>
          <p:cNvPr id="137" name="Shape 13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44" name="Shape 144"/>
        <p:cNvGrpSpPr/>
        <p:nvPr/>
      </p:nvGrpSpPr>
      <p:grpSpPr>
        <a:xfrm>
          <a:off x="0" y="0"/>
          <a:ext cx="0" cy="0"/>
          <a:chOff x="0" y="0"/>
          <a:chExt cx="0" cy="0"/>
        </a:xfrm>
      </p:grpSpPr>
      <p:sp>
        <p:nvSpPr>
          <p:cNvPr id="145" name="Shape 145"/>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lstStyle>
            <a:lvl1pPr lvl="0" marR="0" rtl="0" algn="ctr">
              <a:lnSpc>
                <a:spcPct val="90000"/>
              </a:lnSpc>
              <a:spcBef>
                <a:spcPts val="0"/>
              </a:spcBef>
              <a:spcAft>
                <a:spcPts val="0"/>
              </a:spcAft>
              <a:buClr>
                <a:schemeClr val="dk1"/>
              </a:buClr>
              <a:buSzPts val="4500"/>
              <a:buFont typeface="Calibri"/>
              <a:buNone/>
              <a:defRPr b="0" i="0" sz="45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46" name="Shape 146"/>
          <p:cNvSpPr txBox="1"/>
          <p:nvPr>
            <p:ph idx="1" type="subTitle"/>
          </p:nvPr>
        </p:nvSpPr>
        <p:spPr>
          <a:xfrm>
            <a:off x="1143000" y="2701528"/>
            <a:ext cx="6858000" cy="124170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1pPr>
            <a:lvl2pPr lvl="1" marR="0" rtl="0" algn="ctr">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2pPr>
            <a:lvl3pPr lvl="2" marR="0" rtl="0" algn="ctr">
              <a:lnSpc>
                <a:spcPct val="90000"/>
              </a:lnSpc>
              <a:spcBef>
                <a:spcPts val="40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3pPr>
            <a:lvl4pPr lvl="3"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4pPr>
            <a:lvl5pPr lvl="4"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5pPr>
            <a:lvl6pPr lvl="5"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6pPr>
            <a:lvl7pPr lvl="6"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7pPr>
            <a:lvl8pPr lvl="7"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8pPr>
            <a:lvl9pPr lvl="8"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9pPr>
          </a:lstStyle>
          <a:p/>
        </p:txBody>
      </p:sp>
      <p:sp>
        <p:nvSpPr>
          <p:cNvPr id="147" name="Shape 14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48" name="Shape 14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49" name="Shape 14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888888"/>
                </a:solidFill>
                <a:latin typeface="Calibri"/>
                <a:ea typeface="Calibri"/>
                <a:cs typeface="Calibri"/>
                <a:sym typeface="Calibri"/>
              </a:defRPr>
            </a:lvl1pPr>
            <a:lvl2pPr indent="0" lvl="1" marL="0" marR="0" rtl="0" algn="r">
              <a:spcBef>
                <a:spcPts val="0"/>
              </a:spcBef>
              <a:buNone/>
              <a:defRPr b="0" i="0" sz="900" u="none" cap="none" strike="noStrike">
                <a:solidFill>
                  <a:srgbClr val="888888"/>
                </a:solidFill>
                <a:latin typeface="Calibri"/>
                <a:ea typeface="Calibri"/>
                <a:cs typeface="Calibri"/>
                <a:sym typeface="Calibri"/>
              </a:defRPr>
            </a:lvl2pPr>
            <a:lvl3pPr indent="0" lvl="2" marL="0" marR="0" rtl="0" algn="r">
              <a:spcBef>
                <a:spcPts val="0"/>
              </a:spcBef>
              <a:buNone/>
              <a:defRPr b="0" i="0" sz="900" u="none" cap="none" strike="noStrike">
                <a:solidFill>
                  <a:srgbClr val="888888"/>
                </a:solidFill>
                <a:latin typeface="Calibri"/>
                <a:ea typeface="Calibri"/>
                <a:cs typeface="Calibri"/>
                <a:sym typeface="Calibri"/>
              </a:defRPr>
            </a:lvl3pPr>
            <a:lvl4pPr indent="0" lvl="3" marL="0" marR="0" rtl="0" algn="r">
              <a:spcBef>
                <a:spcPts val="0"/>
              </a:spcBef>
              <a:buNone/>
              <a:defRPr b="0" i="0" sz="900" u="none" cap="none" strike="noStrike">
                <a:solidFill>
                  <a:srgbClr val="888888"/>
                </a:solidFill>
                <a:latin typeface="Calibri"/>
                <a:ea typeface="Calibri"/>
                <a:cs typeface="Calibri"/>
                <a:sym typeface="Calibri"/>
              </a:defRPr>
            </a:lvl4pPr>
            <a:lvl5pPr indent="0" lvl="4" marL="0" marR="0" rtl="0" algn="r">
              <a:spcBef>
                <a:spcPts val="0"/>
              </a:spcBef>
              <a:buNone/>
              <a:defRPr b="0" i="0" sz="900" u="none" cap="none" strike="noStrike">
                <a:solidFill>
                  <a:srgbClr val="888888"/>
                </a:solidFill>
                <a:latin typeface="Calibri"/>
                <a:ea typeface="Calibri"/>
                <a:cs typeface="Calibri"/>
                <a:sym typeface="Calibri"/>
              </a:defRPr>
            </a:lvl5pPr>
            <a:lvl6pPr indent="0" lvl="5" marL="0" marR="0" rtl="0" algn="r">
              <a:spcBef>
                <a:spcPts val="0"/>
              </a:spcBef>
              <a:buNone/>
              <a:defRPr b="0" i="0" sz="900" u="none" cap="none" strike="noStrike">
                <a:solidFill>
                  <a:srgbClr val="888888"/>
                </a:solidFill>
                <a:latin typeface="Calibri"/>
                <a:ea typeface="Calibri"/>
                <a:cs typeface="Calibri"/>
                <a:sym typeface="Calibri"/>
              </a:defRPr>
            </a:lvl6pPr>
            <a:lvl7pPr indent="0" lvl="6" marL="0" marR="0" rtl="0" algn="r">
              <a:spcBef>
                <a:spcPts val="0"/>
              </a:spcBef>
              <a:buNone/>
              <a:defRPr b="0" i="0" sz="900" u="none" cap="none" strike="noStrike">
                <a:solidFill>
                  <a:srgbClr val="888888"/>
                </a:solidFill>
                <a:latin typeface="Calibri"/>
                <a:ea typeface="Calibri"/>
                <a:cs typeface="Calibri"/>
                <a:sym typeface="Calibri"/>
              </a:defRPr>
            </a:lvl7pPr>
            <a:lvl8pPr indent="0" lvl="7" marL="0" marR="0" rtl="0" algn="r">
              <a:spcBef>
                <a:spcPts val="0"/>
              </a:spcBef>
              <a:buNone/>
              <a:defRPr b="0" i="0" sz="900" u="none" cap="none" strike="noStrike">
                <a:solidFill>
                  <a:srgbClr val="888888"/>
                </a:solidFill>
                <a:latin typeface="Calibri"/>
                <a:ea typeface="Calibri"/>
                <a:cs typeface="Calibri"/>
                <a:sym typeface="Calibri"/>
              </a:defRPr>
            </a:lvl8pPr>
            <a:lvl9pPr indent="0" lvl="8" marL="0" marR="0" rtl="0" algn="r">
              <a:spcBef>
                <a:spcPts val="0"/>
              </a:spcBef>
              <a:buNone/>
              <a:defRPr b="0" i="0" sz="9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Divider 1" type="tx">
  <p:cSld name="TITLE_AND_BODY">
    <p:spTree>
      <p:nvGrpSpPr>
        <p:cNvPr id="18" name="Shape 18"/>
        <p:cNvGrpSpPr/>
        <p:nvPr/>
      </p:nvGrpSpPr>
      <p:grpSpPr>
        <a:xfrm>
          <a:off x="0" y="0"/>
          <a:ext cx="0" cy="0"/>
          <a:chOff x="0" y="0"/>
          <a:chExt cx="0" cy="0"/>
        </a:xfrm>
      </p:grpSpPr>
      <p:sp>
        <p:nvSpPr>
          <p:cNvPr id="19" name="Shape 19"/>
          <p:cNvSpPr/>
          <p:nvPr/>
        </p:nvSpPr>
        <p:spPr>
          <a:xfrm>
            <a:off x="-7175" y="-35825"/>
            <a:ext cx="9180000" cy="5209800"/>
          </a:xfrm>
          <a:prstGeom prst="rect">
            <a:avLst/>
          </a:prstGeom>
          <a:solidFill>
            <a:srgbClr val="38BA9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20" name="Shape 20"/>
          <p:cNvPicPr preferRelativeResize="0"/>
          <p:nvPr/>
        </p:nvPicPr>
        <p:blipFill rotWithShape="1">
          <a:blip r:embed="rId2">
            <a:alphaModFix/>
          </a:blip>
          <a:srcRect b="0" l="0" r="23739" t="0"/>
          <a:stretch/>
        </p:blipFill>
        <p:spPr>
          <a:xfrm flipH="1">
            <a:off x="0" y="838600"/>
            <a:ext cx="1690900" cy="2712674"/>
          </a:xfrm>
          <a:prstGeom prst="rect">
            <a:avLst/>
          </a:prstGeom>
          <a:noFill/>
          <a:ln>
            <a:noFill/>
          </a:ln>
        </p:spPr>
      </p:pic>
      <p:sp>
        <p:nvSpPr>
          <p:cNvPr id="21" name="Shape 21"/>
          <p:cNvSpPr txBox="1"/>
          <p:nvPr>
            <p:ph type="title"/>
          </p:nvPr>
        </p:nvSpPr>
        <p:spPr>
          <a:xfrm>
            <a:off x="478400" y="1262450"/>
            <a:ext cx="8254200" cy="2502900"/>
          </a:xfrm>
          <a:prstGeom prst="rect">
            <a:avLst/>
          </a:prstGeom>
          <a:noFill/>
          <a:ln>
            <a:noFill/>
          </a:ln>
        </p:spPr>
        <p:txBody>
          <a:bodyPr anchorCtr="0" anchor="ctr" bIns="91425" lIns="91425" spcFirstLastPara="1" rIns="91425" wrap="square" tIns="91425"/>
          <a:lstStyle>
            <a:lvl1pPr lvl="0" rtl="0" algn="ctr">
              <a:spcBef>
                <a:spcPts val="0"/>
              </a:spcBef>
              <a:spcAft>
                <a:spcPts val="0"/>
              </a:spcAft>
              <a:buNone/>
              <a:defRPr b="1" sz="4800">
                <a:latin typeface="Source Serif Pro"/>
                <a:ea typeface="Source Serif Pro"/>
                <a:cs typeface="Source Serif Pro"/>
                <a:sym typeface="Source Serif Pro"/>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22" name="Shape 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sz="800">
                <a:latin typeface="Source Sans Pro"/>
                <a:ea typeface="Source Sans Pro"/>
                <a:cs typeface="Source Sans Pro"/>
                <a:sym typeface="Source Sans Pro"/>
              </a:defRPr>
            </a:lvl1pPr>
            <a:lvl2pPr lvl="1" rtl="0">
              <a:buNone/>
              <a:defRPr sz="800">
                <a:latin typeface="Source Sans Pro"/>
                <a:ea typeface="Source Sans Pro"/>
                <a:cs typeface="Source Sans Pro"/>
                <a:sym typeface="Source Sans Pro"/>
              </a:defRPr>
            </a:lvl2pPr>
            <a:lvl3pPr lvl="2" rtl="0">
              <a:buNone/>
              <a:defRPr sz="800">
                <a:latin typeface="Source Sans Pro"/>
                <a:ea typeface="Source Sans Pro"/>
                <a:cs typeface="Source Sans Pro"/>
                <a:sym typeface="Source Sans Pro"/>
              </a:defRPr>
            </a:lvl3pPr>
            <a:lvl4pPr lvl="3" rtl="0">
              <a:buNone/>
              <a:defRPr sz="800">
                <a:latin typeface="Source Sans Pro"/>
                <a:ea typeface="Source Sans Pro"/>
                <a:cs typeface="Source Sans Pro"/>
                <a:sym typeface="Source Sans Pro"/>
              </a:defRPr>
            </a:lvl4pPr>
            <a:lvl5pPr lvl="4" rtl="0">
              <a:buNone/>
              <a:defRPr sz="800">
                <a:latin typeface="Source Sans Pro"/>
                <a:ea typeface="Source Sans Pro"/>
                <a:cs typeface="Source Sans Pro"/>
                <a:sym typeface="Source Sans Pro"/>
              </a:defRPr>
            </a:lvl5pPr>
            <a:lvl6pPr lvl="5" rtl="0">
              <a:buNone/>
              <a:defRPr sz="800">
                <a:latin typeface="Source Sans Pro"/>
                <a:ea typeface="Source Sans Pro"/>
                <a:cs typeface="Source Sans Pro"/>
                <a:sym typeface="Source Sans Pro"/>
              </a:defRPr>
            </a:lvl6pPr>
            <a:lvl7pPr lvl="6" rtl="0">
              <a:buNone/>
              <a:defRPr sz="800">
                <a:latin typeface="Source Sans Pro"/>
                <a:ea typeface="Source Sans Pro"/>
                <a:cs typeface="Source Sans Pro"/>
                <a:sym typeface="Source Sans Pro"/>
              </a:defRPr>
            </a:lvl7pPr>
            <a:lvl8pPr lvl="7" rtl="0">
              <a:buNone/>
              <a:defRPr sz="800">
                <a:latin typeface="Source Sans Pro"/>
                <a:ea typeface="Source Sans Pro"/>
                <a:cs typeface="Source Sans Pro"/>
                <a:sym typeface="Source Sans Pro"/>
              </a:defRPr>
            </a:lvl8pPr>
            <a:lvl9pPr lvl="8" rtl="0">
              <a:buNone/>
              <a:defRPr sz="800">
                <a:latin typeface="Source Sans Pro"/>
                <a:ea typeface="Source Sans Pro"/>
                <a:cs typeface="Source Sans Pro"/>
                <a:sym typeface="Source Sans Pr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50" name="Shape 150"/>
        <p:cNvGrpSpPr/>
        <p:nvPr/>
      </p:nvGrpSpPr>
      <p:grpSpPr>
        <a:xfrm>
          <a:off x="0" y="0"/>
          <a:ext cx="0" cy="0"/>
          <a:chOff x="0" y="0"/>
          <a:chExt cx="0" cy="0"/>
        </a:xfrm>
      </p:grpSpPr>
      <p:sp>
        <p:nvSpPr>
          <p:cNvPr id="151" name="Shape 15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52" name="Shape 15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53" name="Shape 15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54" name="Shape 154"/>
        <p:cNvGrpSpPr/>
        <p:nvPr/>
      </p:nvGrpSpPr>
      <p:grpSpPr>
        <a:xfrm>
          <a:off x="0" y="0"/>
          <a:ext cx="0" cy="0"/>
          <a:chOff x="0" y="0"/>
          <a:chExt cx="0" cy="0"/>
        </a:xfrm>
      </p:grpSpPr>
      <p:sp>
        <p:nvSpPr>
          <p:cNvPr id="155" name="Shape 155"/>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56" name="Shape 156"/>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57" name="Shape 15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58" name="Shape 15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59" name="Shape 15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60" name="Shape 160"/>
        <p:cNvGrpSpPr/>
        <p:nvPr/>
      </p:nvGrpSpPr>
      <p:grpSpPr>
        <a:xfrm>
          <a:off x="0" y="0"/>
          <a:ext cx="0" cy="0"/>
          <a:chOff x="0" y="0"/>
          <a:chExt cx="0" cy="0"/>
        </a:xfrm>
      </p:grpSpPr>
      <p:sp>
        <p:nvSpPr>
          <p:cNvPr id="161" name="Shape 161"/>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lstStyle>
            <a:lvl1pPr lvl="0" marR="0" rtl="0" algn="l">
              <a:lnSpc>
                <a:spcPct val="90000"/>
              </a:lnSpc>
              <a:spcBef>
                <a:spcPts val="0"/>
              </a:spcBef>
              <a:spcAft>
                <a:spcPts val="0"/>
              </a:spcAft>
              <a:buClr>
                <a:schemeClr val="dk1"/>
              </a:buClr>
              <a:buSzPts val="4500"/>
              <a:buFont typeface="Calibri"/>
              <a:buNone/>
              <a:defRPr b="0" i="0" sz="45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62" name="Shape 162"/>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lstStyle>
            <a:lvl1pPr indent="-228600" lvl="0" marL="457200" marR="0" rtl="0" algn="l">
              <a:lnSpc>
                <a:spcPct val="90000"/>
              </a:lnSpc>
              <a:spcBef>
                <a:spcPts val="8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1pPr>
            <a:lvl2pPr indent="-228600" lvl="1" marL="914400" marR="0" rtl="0" algn="l">
              <a:lnSpc>
                <a:spcPct val="90000"/>
              </a:lnSpc>
              <a:spcBef>
                <a:spcPts val="4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40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4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4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4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4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4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4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9pPr>
          </a:lstStyle>
          <a:p/>
        </p:txBody>
      </p:sp>
      <p:sp>
        <p:nvSpPr>
          <p:cNvPr id="163" name="Shape 16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64" name="Shape 16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65" name="Shape 16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166" name="Shape 166"/>
        <p:cNvGrpSpPr/>
        <p:nvPr/>
      </p:nvGrpSpPr>
      <p:grpSpPr>
        <a:xfrm>
          <a:off x="0" y="0"/>
          <a:ext cx="0" cy="0"/>
          <a:chOff x="0" y="0"/>
          <a:chExt cx="0" cy="0"/>
        </a:xfrm>
      </p:grpSpPr>
      <p:sp>
        <p:nvSpPr>
          <p:cNvPr id="167" name="Shape 167"/>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68" name="Shape 168"/>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9" name="Shape 169"/>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70" name="Shape 17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71" name="Shape 17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72" name="Shape 17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173" name="Shape 173"/>
        <p:cNvGrpSpPr/>
        <p:nvPr/>
      </p:nvGrpSpPr>
      <p:grpSpPr>
        <a:xfrm>
          <a:off x="0" y="0"/>
          <a:ext cx="0" cy="0"/>
          <a:chOff x="0" y="0"/>
          <a:chExt cx="0" cy="0"/>
        </a:xfrm>
      </p:grpSpPr>
      <p:sp>
        <p:nvSpPr>
          <p:cNvPr id="174" name="Shape 174"/>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75" name="Shape 175"/>
          <p:cNvSpPr txBox="1"/>
          <p:nvPr>
            <p:ph idx="1" type="body"/>
          </p:nvPr>
        </p:nvSpPr>
        <p:spPr>
          <a:xfrm>
            <a:off x="629841" y="1260872"/>
            <a:ext cx="3868500" cy="618000"/>
          </a:xfrm>
          <a:prstGeom prst="rect">
            <a:avLst/>
          </a:prstGeom>
          <a:noFill/>
          <a:ln>
            <a:noFill/>
          </a:ln>
        </p:spPr>
        <p:txBody>
          <a:bodyPr anchorCtr="0" anchor="b" bIns="34275" lIns="68575" spcFirstLastPara="1" rIns="68575" wrap="square" tIns="34275"/>
          <a:lstStyle>
            <a:lvl1pPr indent="-228600" lvl="0" marL="457200" marR="0" rtl="0" algn="l">
              <a:lnSpc>
                <a:spcPct val="90000"/>
              </a:lnSpc>
              <a:spcBef>
                <a:spcPts val="8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500"/>
              <a:buFont typeface="Arial"/>
              <a:buNone/>
              <a:defRPr b="1" i="0" sz="15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400"/>
              <a:buFont typeface="Arial"/>
              <a:buNone/>
              <a:defRPr b="1" i="0" sz="14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9pPr>
          </a:lstStyle>
          <a:p/>
        </p:txBody>
      </p:sp>
      <p:sp>
        <p:nvSpPr>
          <p:cNvPr id="176" name="Shape 176"/>
          <p:cNvSpPr txBox="1"/>
          <p:nvPr>
            <p:ph idx="2" type="body"/>
          </p:nvPr>
        </p:nvSpPr>
        <p:spPr>
          <a:xfrm>
            <a:off x="629841" y="1878806"/>
            <a:ext cx="3868500" cy="2763300"/>
          </a:xfrm>
          <a:prstGeom prst="rect">
            <a:avLst/>
          </a:prstGeom>
          <a:noFill/>
          <a:ln>
            <a:noFill/>
          </a:ln>
        </p:spPr>
        <p:txBody>
          <a:bodyPr anchorCtr="0" anchor="t" bIns="34275" lIns="68575" spcFirstLastPara="1" rIns="68575" wrap="square" tIns="34275"/>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77" name="Shape 177"/>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lstStyle>
            <a:lvl1pPr indent="-228600" lvl="0" marL="457200" marR="0" rtl="0" algn="l">
              <a:lnSpc>
                <a:spcPct val="90000"/>
              </a:lnSpc>
              <a:spcBef>
                <a:spcPts val="8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500"/>
              <a:buFont typeface="Arial"/>
              <a:buNone/>
              <a:defRPr b="1" i="0" sz="15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1400"/>
              <a:buFont typeface="Arial"/>
              <a:buNone/>
              <a:defRPr b="1" i="0" sz="14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1200"/>
              <a:buFont typeface="Arial"/>
              <a:buNone/>
              <a:defRPr b="1" i="0" sz="1200" u="none" cap="none" strike="noStrike">
                <a:solidFill>
                  <a:schemeClr val="dk1"/>
                </a:solidFill>
                <a:latin typeface="Calibri"/>
                <a:ea typeface="Calibri"/>
                <a:cs typeface="Calibri"/>
                <a:sym typeface="Calibri"/>
              </a:defRPr>
            </a:lvl9pPr>
          </a:lstStyle>
          <a:p/>
        </p:txBody>
      </p:sp>
      <p:sp>
        <p:nvSpPr>
          <p:cNvPr id="178" name="Shape 178"/>
          <p:cNvSpPr txBox="1"/>
          <p:nvPr>
            <p:ph idx="4" type="body"/>
          </p:nvPr>
        </p:nvSpPr>
        <p:spPr>
          <a:xfrm>
            <a:off x="4629150" y="1878806"/>
            <a:ext cx="3887400" cy="2763300"/>
          </a:xfrm>
          <a:prstGeom prst="rect">
            <a:avLst/>
          </a:prstGeom>
          <a:noFill/>
          <a:ln>
            <a:noFill/>
          </a:ln>
        </p:spPr>
        <p:txBody>
          <a:bodyPr anchorCtr="0" anchor="t" bIns="34275" lIns="68575" spcFirstLastPara="1" rIns="68575" wrap="square" tIns="34275"/>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79" name="Shape 17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80" name="Shape 18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81" name="Shape 18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82" name="Shape 182"/>
        <p:cNvGrpSpPr/>
        <p:nvPr/>
      </p:nvGrpSpPr>
      <p:grpSpPr>
        <a:xfrm>
          <a:off x="0" y="0"/>
          <a:ext cx="0" cy="0"/>
          <a:chOff x="0" y="0"/>
          <a:chExt cx="0" cy="0"/>
        </a:xfrm>
      </p:grpSpPr>
      <p:sp>
        <p:nvSpPr>
          <p:cNvPr id="183" name="Shape 18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84" name="Shape 18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85" name="Shape 18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86" name="Shape 18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187" name="Shape 187"/>
        <p:cNvGrpSpPr/>
        <p:nvPr/>
      </p:nvGrpSpPr>
      <p:grpSpPr>
        <a:xfrm>
          <a:off x="0" y="0"/>
          <a:ext cx="0" cy="0"/>
          <a:chOff x="0" y="0"/>
          <a:chExt cx="0" cy="0"/>
        </a:xfrm>
      </p:grpSpPr>
      <p:sp>
        <p:nvSpPr>
          <p:cNvPr id="188" name="Shape 188"/>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lstStyle>
            <a:lvl1pPr lvl="0" marR="0" rtl="0" algn="l">
              <a:lnSpc>
                <a:spcPct val="90000"/>
              </a:lnSpc>
              <a:spcBef>
                <a:spcPts val="0"/>
              </a:spcBef>
              <a:spcAft>
                <a:spcPts val="0"/>
              </a:spcAft>
              <a:buClr>
                <a:schemeClr val="dk1"/>
              </a:buClr>
              <a:buSzPts val="2400"/>
              <a:buFont typeface="Calibri"/>
              <a:buNone/>
              <a:defRPr b="0" i="0" sz="24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89" name="Shape 189"/>
          <p:cNvSpPr txBox="1"/>
          <p:nvPr>
            <p:ph idx="1" type="body"/>
          </p:nvPr>
        </p:nvSpPr>
        <p:spPr>
          <a:xfrm>
            <a:off x="3887391" y="740569"/>
            <a:ext cx="4629300" cy="3655200"/>
          </a:xfrm>
          <a:prstGeom prst="rect">
            <a:avLst/>
          </a:prstGeom>
          <a:noFill/>
          <a:ln>
            <a:noFill/>
          </a:ln>
        </p:spPr>
        <p:txBody>
          <a:bodyPr anchorCtr="0" anchor="t" bIns="34275" lIns="68575" spcFirstLastPara="1" rIns="68575" wrap="square" tIns="34275"/>
          <a:lstStyle>
            <a:lvl1pPr indent="-381000" lvl="0" marL="457200" marR="0" rtl="0" algn="l">
              <a:lnSpc>
                <a:spcPct val="90000"/>
              </a:lnSpc>
              <a:spcBef>
                <a:spcPts val="8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61950" lvl="1" marL="914400" marR="0" rtl="0" algn="l">
              <a:lnSpc>
                <a:spcPct val="90000"/>
              </a:lnSpc>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2pPr>
            <a:lvl3pPr indent="-342900" lvl="2" marL="13716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23850" lvl="3" marL="18288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4pPr>
            <a:lvl5pPr indent="-323850" lvl="4" marL="22860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5pPr>
            <a:lvl6pPr indent="-323850" lvl="5" marL="27432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6pPr>
            <a:lvl7pPr indent="-323850" lvl="6" marL="32004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7pPr>
            <a:lvl8pPr indent="-323850" lvl="7" marL="3657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8pPr>
            <a:lvl9pPr indent="-323850" lvl="8" marL="41148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9pPr>
          </a:lstStyle>
          <a:p/>
        </p:txBody>
      </p:sp>
      <p:sp>
        <p:nvSpPr>
          <p:cNvPr id="190" name="Shape 190"/>
          <p:cNvSpPr txBox="1"/>
          <p:nvPr>
            <p:ph idx="2" type="body"/>
          </p:nvPr>
        </p:nvSpPr>
        <p:spPr>
          <a:xfrm>
            <a:off x="629841" y="1543050"/>
            <a:ext cx="2949000" cy="2858700"/>
          </a:xfrm>
          <a:prstGeom prst="rect">
            <a:avLst/>
          </a:prstGeom>
          <a:noFill/>
          <a:ln>
            <a:noFill/>
          </a:ln>
        </p:spPr>
        <p:txBody>
          <a:bodyPr anchorCtr="0" anchor="t" bIns="34275" lIns="68575" spcFirstLastPara="1" rIns="68575" wrap="square" tIns="34275"/>
          <a:lstStyle>
            <a:lvl1pPr indent="-228600" lvl="0" marL="457200" marR="0" rtl="0" algn="l">
              <a:lnSpc>
                <a:spcPct val="90000"/>
              </a:lnSpc>
              <a:spcBef>
                <a:spcPts val="8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100"/>
              <a:buFont typeface="Arial"/>
              <a:buNone/>
              <a:defRPr b="0" i="0" sz="11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9pPr>
          </a:lstStyle>
          <a:p/>
        </p:txBody>
      </p:sp>
      <p:sp>
        <p:nvSpPr>
          <p:cNvPr id="191" name="Shape 19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92" name="Shape 19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93" name="Shape 19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94" name="Shape 194"/>
        <p:cNvGrpSpPr/>
        <p:nvPr/>
      </p:nvGrpSpPr>
      <p:grpSpPr>
        <a:xfrm>
          <a:off x="0" y="0"/>
          <a:ext cx="0" cy="0"/>
          <a:chOff x="0" y="0"/>
          <a:chExt cx="0" cy="0"/>
        </a:xfrm>
      </p:grpSpPr>
      <p:sp>
        <p:nvSpPr>
          <p:cNvPr id="195" name="Shape 195"/>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lstStyle>
            <a:lvl1pPr lvl="0" marR="0" rtl="0" algn="l">
              <a:lnSpc>
                <a:spcPct val="90000"/>
              </a:lnSpc>
              <a:spcBef>
                <a:spcPts val="0"/>
              </a:spcBef>
              <a:spcAft>
                <a:spcPts val="0"/>
              </a:spcAft>
              <a:buClr>
                <a:schemeClr val="dk1"/>
              </a:buClr>
              <a:buSzPts val="2400"/>
              <a:buFont typeface="Calibri"/>
              <a:buNone/>
              <a:defRPr b="0" i="0" sz="24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96" name="Shape 196"/>
          <p:cNvSpPr/>
          <p:nvPr>
            <p:ph idx="2" type="pic"/>
          </p:nvPr>
        </p:nvSpPr>
        <p:spPr>
          <a:xfrm>
            <a:off x="3887391" y="740569"/>
            <a:ext cx="4629300" cy="3655200"/>
          </a:xfrm>
          <a:prstGeom prst="rect">
            <a:avLst/>
          </a:prstGeom>
          <a:noFill/>
          <a:ln>
            <a:noFill/>
          </a:ln>
        </p:spPr>
        <p:txBody>
          <a:bodyPr anchorCtr="0" anchor="t" bIns="34275" lIns="68575" spcFirstLastPara="1" rIns="68575" wrap="square" tIns="34275"/>
          <a:lstStyle>
            <a:lvl1pPr lvl="0" marR="0" rtl="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197" name="Shape 197"/>
          <p:cNvSpPr txBox="1"/>
          <p:nvPr>
            <p:ph idx="1" type="body"/>
          </p:nvPr>
        </p:nvSpPr>
        <p:spPr>
          <a:xfrm>
            <a:off x="629841" y="1543050"/>
            <a:ext cx="2949000" cy="2858700"/>
          </a:xfrm>
          <a:prstGeom prst="rect">
            <a:avLst/>
          </a:prstGeom>
          <a:noFill/>
          <a:ln>
            <a:noFill/>
          </a:ln>
        </p:spPr>
        <p:txBody>
          <a:bodyPr anchorCtr="0" anchor="t" bIns="34275" lIns="68575" spcFirstLastPara="1" rIns="68575" wrap="square" tIns="34275"/>
          <a:lstStyle>
            <a:lvl1pPr indent="-228600" lvl="0" marL="457200" marR="0" rtl="0" algn="l">
              <a:lnSpc>
                <a:spcPct val="90000"/>
              </a:lnSpc>
              <a:spcBef>
                <a:spcPts val="8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90000"/>
              </a:lnSpc>
              <a:spcBef>
                <a:spcPts val="400"/>
              </a:spcBef>
              <a:spcAft>
                <a:spcPts val="0"/>
              </a:spcAft>
              <a:buClr>
                <a:schemeClr val="dk1"/>
              </a:buClr>
              <a:buSzPts val="1100"/>
              <a:buFont typeface="Arial"/>
              <a:buNone/>
              <a:defRPr b="0" i="0" sz="1100" u="none" cap="none" strike="noStrike">
                <a:solidFill>
                  <a:schemeClr val="dk1"/>
                </a:solidFill>
                <a:latin typeface="Calibri"/>
                <a:ea typeface="Calibri"/>
                <a:cs typeface="Calibri"/>
                <a:sym typeface="Calibri"/>
              </a:defRPr>
            </a:lvl2pPr>
            <a:lvl3pPr indent="-228600" lvl="2" marL="1371600" marR="0" rtl="0" algn="l">
              <a:lnSpc>
                <a:spcPct val="90000"/>
              </a:lnSpc>
              <a:spcBef>
                <a:spcPts val="4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4pPr>
            <a:lvl5pPr indent="-228600" lvl="4" marL="22860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5pPr>
            <a:lvl6pPr indent="-228600" lvl="5" marL="27432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6pPr>
            <a:lvl7pPr indent="-228600" lvl="6" marL="32004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7pPr>
            <a:lvl8pPr indent="-228600" lvl="7" marL="36576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8pPr>
            <a:lvl9pPr indent="-228600" lvl="8" marL="4114800" marR="0" rtl="0" algn="l">
              <a:lnSpc>
                <a:spcPct val="90000"/>
              </a:lnSpc>
              <a:spcBef>
                <a:spcPts val="4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9pPr>
          </a:lstStyle>
          <a:p/>
        </p:txBody>
      </p:sp>
      <p:sp>
        <p:nvSpPr>
          <p:cNvPr id="198" name="Shape 19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99" name="Shape 19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200" name="Shape 20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01" name="Shape 201"/>
        <p:cNvGrpSpPr/>
        <p:nvPr/>
      </p:nvGrpSpPr>
      <p:grpSpPr>
        <a:xfrm>
          <a:off x="0" y="0"/>
          <a:ext cx="0" cy="0"/>
          <a:chOff x="0" y="0"/>
          <a:chExt cx="0" cy="0"/>
        </a:xfrm>
      </p:grpSpPr>
      <p:sp>
        <p:nvSpPr>
          <p:cNvPr id="202" name="Shape 202"/>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203" name="Shape 203"/>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204" name="Shape 20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205" name="Shape 20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206" name="Shape 20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207" name="Shape 207"/>
        <p:cNvGrpSpPr/>
        <p:nvPr/>
      </p:nvGrpSpPr>
      <p:grpSpPr>
        <a:xfrm>
          <a:off x="0" y="0"/>
          <a:ext cx="0" cy="0"/>
          <a:chOff x="0" y="0"/>
          <a:chExt cx="0" cy="0"/>
        </a:xfrm>
      </p:grpSpPr>
      <p:sp>
        <p:nvSpPr>
          <p:cNvPr id="208" name="Shape 208"/>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209" name="Shape 209"/>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210" name="Shape 21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211" name="Shape 21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sz="900">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212" name="Shape 21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3" name="Shape 23"/>
        <p:cNvGrpSpPr/>
        <p:nvPr/>
      </p:nvGrpSpPr>
      <p:grpSpPr>
        <a:xfrm>
          <a:off x="0" y="0"/>
          <a:ext cx="0" cy="0"/>
          <a:chOff x="0" y="0"/>
          <a:chExt cx="0" cy="0"/>
        </a:xfrm>
      </p:grpSpPr>
      <p:pic>
        <p:nvPicPr>
          <p:cNvPr descr="Sales Toolkit-Deck Template-Test-06.png" id="24" name="Shape 24"/>
          <p:cNvPicPr preferRelativeResize="0"/>
          <p:nvPr/>
        </p:nvPicPr>
        <p:blipFill>
          <a:blip r:embed="rId2">
            <a:alphaModFix/>
          </a:blip>
          <a:stretch>
            <a:fillRect/>
          </a:stretch>
        </p:blipFill>
        <p:spPr>
          <a:xfrm>
            <a:off x="6763" y="0"/>
            <a:ext cx="9130470" cy="5143498"/>
          </a:xfrm>
          <a:prstGeom prst="rect">
            <a:avLst/>
          </a:prstGeom>
          <a:noFill/>
          <a:ln>
            <a:noFill/>
          </a:ln>
        </p:spPr>
      </p:pic>
      <p:sp>
        <p:nvSpPr>
          <p:cNvPr id="25" name="Shape 25"/>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lstStyle>
            <a:lvl1pPr indent="-317500" lvl="0" marL="4572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1pPr>
            <a:lvl2pPr indent="-317500" lvl="1" marL="9144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2pPr>
            <a:lvl3pPr indent="-317500" lvl="2" marL="13716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3pPr>
            <a:lvl4pPr indent="-317500" lvl="3" marL="18288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4pPr>
            <a:lvl5pPr indent="-317500" lvl="4" marL="22860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5pPr>
            <a:lvl6pPr indent="-317500" lvl="5" marL="27432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6pPr>
            <a:lvl7pPr indent="-317500" lvl="6" marL="32004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7pPr>
            <a:lvl8pPr indent="-317500" lvl="7" marL="36576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8pPr>
            <a:lvl9pPr indent="-317500" lvl="8" marL="41148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9pPr>
          </a:lstStyle>
          <a:p/>
        </p:txBody>
      </p:sp>
      <p:sp>
        <p:nvSpPr>
          <p:cNvPr id="26" name="Shape 2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lstStyle>
            <a:lvl1pPr indent="-317500" lvl="0" marL="4572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1pPr>
            <a:lvl2pPr indent="-317500" lvl="1" marL="9144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2pPr>
            <a:lvl3pPr indent="-317500" lvl="2" marL="13716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3pPr>
            <a:lvl4pPr indent="-317500" lvl="3" marL="18288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4pPr>
            <a:lvl5pPr indent="-317500" lvl="4" marL="22860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5pPr>
            <a:lvl6pPr indent="-317500" lvl="5" marL="27432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6pPr>
            <a:lvl7pPr indent="-317500" lvl="6" marL="32004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7pPr>
            <a:lvl8pPr indent="-317500" lvl="7" marL="36576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8pPr>
            <a:lvl9pPr indent="-317500" lvl="8" marL="4114800" rtl="0">
              <a:lnSpc>
                <a:spcPct val="115000"/>
              </a:lnSpc>
              <a:spcBef>
                <a:spcPts val="0"/>
              </a:spcBef>
              <a:spcAft>
                <a:spcPts val="0"/>
              </a:spcAft>
              <a:buSzPts val="1400"/>
              <a:buFont typeface="Source Sans Pro"/>
              <a:buChar char="■"/>
              <a:defRPr>
                <a:latin typeface="Source Sans Pro"/>
                <a:ea typeface="Source Sans Pro"/>
                <a:cs typeface="Source Sans Pro"/>
                <a:sym typeface="Source Sans Pro"/>
              </a:defRPr>
            </a:lvl9pPr>
          </a:lstStyle>
          <a:p/>
        </p:txBody>
      </p:sp>
      <p:sp>
        <p:nvSpPr>
          <p:cNvPr id="27" name="Shape 27"/>
          <p:cNvSpPr txBox="1"/>
          <p:nvPr>
            <p:ph type="title"/>
          </p:nvPr>
        </p:nvSpPr>
        <p:spPr>
          <a:xfrm>
            <a:off x="311700" y="138925"/>
            <a:ext cx="8520600" cy="522900"/>
          </a:xfrm>
          <a:prstGeom prst="rect">
            <a:avLst/>
          </a:prstGeom>
          <a:noFill/>
          <a:ln>
            <a:noFill/>
          </a:ln>
        </p:spPr>
        <p:txBody>
          <a:bodyPr anchorCtr="0" anchor="ctr" bIns="91425" lIns="91425" spcFirstLastPara="1" rIns="91425" wrap="square" tIns="91425"/>
          <a:lstStyle>
            <a:lvl1pPr lvl="0" rtl="0" algn="ctr">
              <a:spcBef>
                <a:spcPts val="0"/>
              </a:spcBef>
              <a:spcAft>
                <a:spcPts val="0"/>
              </a:spcAft>
              <a:buNone/>
              <a:defRPr b="1" sz="2400">
                <a:latin typeface="Source Sans Pro"/>
                <a:ea typeface="Source Sans Pro"/>
                <a:cs typeface="Source Sans Pro"/>
                <a:sym typeface="Source Sans Pro"/>
              </a:defRPr>
            </a:lvl1pPr>
            <a:lvl2pPr lvl="1" rtl="0" algn="ctr">
              <a:spcBef>
                <a:spcPts val="0"/>
              </a:spcBef>
              <a:spcAft>
                <a:spcPts val="0"/>
              </a:spcAft>
              <a:buNone/>
              <a:defRPr b="1" sz="2400">
                <a:latin typeface="Source Serif Pro"/>
                <a:ea typeface="Source Serif Pro"/>
                <a:cs typeface="Source Serif Pro"/>
                <a:sym typeface="Source Serif Pro"/>
              </a:defRPr>
            </a:lvl2pPr>
            <a:lvl3pPr lvl="2" rtl="0" algn="ctr">
              <a:spcBef>
                <a:spcPts val="0"/>
              </a:spcBef>
              <a:spcAft>
                <a:spcPts val="0"/>
              </a:spcAft>
              <a:buNone/>
              <a:defRPr b="1" sz="2400">
                <a:latin typeface="Source Serif Pro"/>
                <a:ea typeface="Source Serif Pro"/>
                <a:cs typeface="Source Serif Pro"/>
                <a:sym typeface="Source Serif Pro"/>
              </a:defRPr>
            </a:lvl3pPr>
            <a:lvl4pPr lvl="3" rtl="0" algn="ctr">
              <a:spcBef>
                <a:spcPts val="0"/>
              </a:spcBef>
              <a:spcAft>
                <a:spcPts val="0"/>
              </a:spcAft>
              <a:buNone/>
              <a:defRPr b="1" sz="2400">
                <a:latin typeface="Source Serif Pro"/>
                <a:ea typeface="Source Serif Pro"/>
                <a:cs typeface="Source Serif Pro"/>
                <a:sym typeface="Source Serif Pro"/>
              </a:defRPr>
            </a:lvl4pPr>
            <a:lvl5pPr lvl="4" rtl="0" algn="ctr">
              <a:spcBef>
                <a:spcPts val="0"/>
              </a:spcBef>
              <a:spcAft>
                <a:spcPts val="0"/>
              </a:spcAft>
              <a:buNone/>
              <a:defRPr b="1" sz="2400">
                <a:latin typeface="Source Serif Pro"/>
                <a:ea typeface="Source Serif Pro"/>
                <a:cs typeface="Source Serif Pro"/>
                <a:sym typeface="Source Serif Pro"/>
              </a:defRPr>
            </a:lvl5pPr>
            <a:lvl6pPr lvl="5" rtl="0" algn="ctr">
              <a:spcBef>
                <a:spcPts val="0"/>
              </a:spcBef>
              <a:spcAft>
                <a:spcPts val="0"/>
              </a:spcAft>
              <a:buNone/>
              <a:defRPr b="1" sz="2400">
                <a:latin typeface="Source Serif Pro"/>
                <a:ea typeface="Source Serif Pro"/>
                <a:cs typeface="Source Serif Pro"/>
                <a:sym typeface="Source Serif Pro"/>
              </a:defRPr>
            </a:lvl6pPr>
            <a:lvl7pPr lvl="6" rtl="0" algn="ctr">
              <a:spcBef>
                <a:spcPts val="0"/>
              </a:spcBef>
              <a:spcAft>
                <a:spcPts val="0"/>
              </a:spcAft>
              <a:buNone/>
              <a:defRPr b="1" sz="2400">
                <a:latin typeface="Source Serif Pro"/>
                <a:ea typeface="Source Serif Pro"/>
                <a:cs typeface="Source Serif Pro"/>
                <a:sym typeface="Source Serif Pro"/>
              </a:defRPr>
            </a:lvl7pPr>
            <a:lvl8pPr lvl="7" rtl="0" algn="ctr">
              <a:spcBef>
                <a:spcPts val="0"/>
              </a:spcBef>
              <a:spcAft>
                <a:spcPts val="0"/>
              </a:spcAft>
              <a:buNone/>
              <a:defRPr b="1" sz="2400">
                <a:latin typeface="Source Serif Pro"/>
                <a:ea typeface="Source Serif Pro"/>
                <a:cs typeface="Source Serif Pro"/>
                <a:sym typeface="Source Serif Pro"/>
              </a:defRPr>
            </a:lvl8pPr>
            <a:lvl9pPr lvl="8" rtl="0" algn="ctr">
              <a:spcBef>
                <a:spcPts val="0"/>
              </a:spcBef>
              <a:spcAft>
                <a:spcPts val="0"/>
              </a:spcAft>
              <a:buNone/>
              <a:defRPr b="1" sz="2400">
                <a:latin typeface="Source Serif Pro"/>
                <a:ea typeface="Source Serif Pro"/>
                <a:cs typeface="Source Serif Pro"/>
                <a:sym typeface="Source Serif Pro"/>
              </a:defRPr>
            </a:lvl9pPr>
          </a:lstStyle>
          <a:p/>
        </p:txBody>
      </p:sp>
      <p:sp>
        <p:nvSpPr>
          <p:cNvPr id="28" name="Shape 2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sz="800">
                <a:latin typeface="Source Sans Pro"/>
                <a:ea typeface="Source Sans Pro"/>
                <a:cs typeface="Source Sans Pro"/>
                <a:sym typeface="Source Sans Pro"/>
              </a:defRPr>
            </a:lvl1pPr>
            <a:lvl2pPr lvl="1" rtl="0">
              <a:buNone/>
              <a:defRPr sz="800">
                <a:latin typeface="Source Sans Pro"/>
                <a:ea typeface="Source Sans Pro"/>
                <a:cs typeface="Source Sans Pro"/>
                <a:sym typeface="Source Sans Pro"/>
              </a:defRPr>
            </a:lvl2pPr>
            <a:lvl3pPr lvl="2" rtl="0">
              <a:buNone/>
              <a:defRPr sz="800">
                <a:latin typeface="Source Sans Pro"/>
                <a:ea typeface="Source Sans Pro"/>
                <a:cs typeface="Source Sans Pro"/>
                <a:sym typeface="Source Sans Pro"/>
              </a:defRPr>
            </a:lvl3pPr>
            <a:lvl4pPr lvl="3" rtl="0">
              <a:buNone/>
              <a:defRPr sz="800">
                <a:latin typeface="Source Sans Pro"/>
                <a:ea typeface="Source Sans Pro"/>
                <a:cs typeface="Source Sans Pro"/>
                <a:sym typeface="Source Sans Pro"/>
              </a:defRPr>
            </a:lvl4pPr>
            <a:lvl5pPr lvl="4" rtl="0">
              <a:buNone/>
              <a:defRPr sz="800">
                <a:latin typeface="Source Sans Pro"/>
                <a:ea typeface="Source Sans Pro"/>
                <a:cs typeface="Source Sans Pro"/>
                <a:sym typeface="Source Sans Pro"/>
              </a:defRPr>
            </a:lvl5pPr>
            <a:lvl6pPr lvl="5" rtl="0">
              <a:buNone/>
              <a:defRPr sz="800">
                <a:latin typeface="Source Sans Pro"/>
                <a:ea typeface="Source Sans Pro"/>
                <a:cs typeface="Source Sans Pro"/>
                <a:sym typeface="Source Sans Pro"/>
              </a:defRPr>
            </a:lvl6pPr>
            <a:lvl7pPr lvl="6" rtl="0">
              <a:buNone/>
              <a:defRPr sz="800">
                <a:latin typeface="Source Sans Pro"/>
                <a:ea typeface="Source Sans Pro"/>
                <a:cs typeface="Source Sans Pro"/>
                <a:sym typeface="Source Sans Pro"/>
              </a:defRPr>
            </a:lvl7pPr>
            <a:lvl8pPr lvl="7" rtl="0">
              <a:buNone/>
              <a:defRPr sz="800">
                <a:latin typeface="Source Sans Pro"/>
                <a:ea typeface="Source Sans Pro"/>
                <a:cs typeface="Source Sans Pro"/>
                <a:sym typeface="Source Sans Pro"/>
              </a:defRPr>
            </a:lvl8pPr>
            <a:lvl9pPr lvl="8" rtl="0">
              <a:buNone/>
              <a:defRPr sz="800">
                <a:latin typeface="Source Sans Pro"/>
                <a:ea typeface="Source Sans Pro"/>
                <a:cs typeface="Source Sans Pro"/>
                <a:sym typeface="Source Sans Pr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1">
  <p:cSld name="TITLE_AND_TWO_COLUMNS_1">
    <p:spTree>
      <p:nvGrpSpPr>
        <p:cNvPr id="29" name="Shape 29"/>
        <p:cNvGrpSpPr/>
        <p:nvPr/>
      </p:nvGrpSpPr>
      <p:grpSpPr>
        <a:xfrm>
          <a:off x="0" y="0"/>
          <a:ext cx="0" cy="0"/>
          <a:chOff x="0" y="0"/>
          <a:chExt cx="0" cy="0"/>
        </a:xfrm>
      </p:grpSpPr>
      <p:pic>
        <p:nvPicPr>
          <p:cNvPr descr="Sales Toolkit-Deck Template-Test-06.png" id="30" name="Shape 30"/>
          <p:cNvPicPr preferRelativeResize="0"/>
          <p:nvPr/>
        </p:nvPicPr>
        <p:blipFill>
          <a:blip r:embed="rId2">
            <a:alphaModFix/>
          </a:blip>
          <a:stretch>
            <a:fillRect/>
          </a:stretch>
        </p:blipFill>
        <p:spPr>
          <a:xfrm>
            <a:off x="6763" y="0"/>
            <a:ext cx="9130470" cy="5143498"/>
          </a:xfrm>
          <a:prstGeom prst="rect">
            <a:avLst/>
          </a:prstGeom>
          <a:noFill/>
          <a:ln>
            <a:noFill/>
          </a:ln>
        </p:spPr>
      </p:pic>
      <p:sp>
        <p:nvSpPr>
          <p:cNvPr id="31" name="Shape 31"/>
          <p:cNvSpPr txBox="1"/>
          <p:nvPr>
            <p:ph type="title"/>
          </p:nvPr>
        </p:nvSpPr>
        <p:spPr>
          <a:xfrm>
            <a:off x="311700" y="138925"/>
            <a:ext cx="8520600" cy="522900"/>
          </a:xfrm>
          <a:prstGeom prst="rect">
            <a:avLst/>
          </a:prstGeom>
          <a:noFill/>
          <a:ln>
            <a:noFill/>
          </a:ln>
        </p:spPr>
        <p:txBody>
          <a:bodyPr anchorCtr="0" anchor="ctr" bIns="91425" lIns="91425" spcFirstLastPara="1" rIns="91425" wrap="square" tIns="91425"/>
          <a:lstStyle>
            <a:lvl1pPr lvl="0" rtl="0" algn="ctr">
              <a:spcBef>
                <a:spcPts val="0"/>
              </a:spcBef>
              <a:spcAft>
                <a:spcPts val="0"/>
              </a:spcAft>
              <a:buNone/>
              <a:defRPr b="1" sz="2400">
                <a:latin typeface="Source Sans Pro"/>
                <a:ea typeface="Source Sans Pro"/>
                <a:cs typeface="Source Sans Pro"/>
                <a:sym typeface="Source Sans Pro"/>
              </a:defRPr>
            </a:lvl1pPr>
            <a:lvl2pPr lvl="1" rtl="0" algn="ctr">
              <a:spcBef>
                <a:spcPts val="0"/>
              </a:spcBef>
              <a:spcAft>
                <a:spcPts val="0"/>
              </a:spcAft>
              <a:buNone/>
              <a:defRPr b="1" sz="2400">
                <a:latin typeface="Source Serif Pro"/>
                <a:ea typeface="Source Serif Pro"/>
                <a:cs typeface="Source Serif Pro"/>
                <a:sym typeface="Source Serif Pro"/>
              </a:defRPr>
            </a:lvl2pPr>
            <a:lvl3pPr lvl="2" rtl="0" algn="ctr">
              <a:spcBef>
                <a:spcPts val="0"/>
              </a:spcBef>
              <a:spcAft>
                <a:spcPts val="0"/>
              </a:spcAft>
              <a:buNone/>
              <a:defRPr b="1" sz="2400">
                <a:latin typeface="Source Serif Pro"/>
                <a:ea typeface="Source Serif Pro"/>
                <a:cs typeface="Source Serif Pro"/>
                <a:sym typeface="Source Serif Pro"/>
              </a:defRPr>
            </a:lvl3pPr>
            <a:lvl4pPr lvl="3" rtl="0" algn="ctr">
              <a:spcBef>
                <a:spcPts val="0"/>
              </a:spcBef>
              <a:spcAft>
                <a:spcPts val="0"/>
              </a:spcAft>
              <a:buNone/>
              <a:defRPr b="1" sz="2400">
                <a:latin typeface="Source Serif Pro"/>
                <a:ea typeface="Source Serif Pro"/>
                <a:cs typeface="Source Serif Pro"/>
                <a:sym typeface="Source Serif Pro"/>
              </a:defRPr>
            </a:lvl4pPr>
            <a:lvl5pPr lvl="4" rtl="0" algn="ctr">
              <a:spcBef>
                <a:spcPts val="0"/>
              </a:spcBef>
              <a:spcAft>
                <a:spcPts val="0"/>
              </a:spcAft>
              <a:buNone/>
              <a:defRPr b="1" sz="2400">
                <a:latin typeface="Source Serif Pro"/>
                <a:ea typeface="Source Serif Pro"/>
                <a:cs typeface="Source Serif Pro"/>
                <a:sym typeface="Source Serif Pro"/>
              </a:defRPr>
            </a:lvl5pPr>
            <a:lvl6pPr lvl="5" rtl="0" algn="ctr">
              <a:spcBef>
                <a:spcPts val="0"/>
              </a:spcBef>
              <a:spcAft>
                <a:spcPts val="0"/>
              </a:spcAft>
              <a:buNone/>
              <a:defRPr b="1" sz="2400">
                <a:latin typeface="Source Serif Pro"/>
                <a:ea typeface="Source Serif Pro"/>
                <a:cs typeface="Source Serif Pro"/>
                <a:sym typeface="Source Serif Pro"/>
              </a:defRPr>
            </a:lvl6pPr>
            <a:lvl7pPr lvl="6" rtl="0" algn="ctr">
              <a:spcBef>
                <a:spcPts val="0"/>
              </a:spcBef>
              <a:spcAft>
                <a:spcPts val="0"/>
              </a:spcAft>
              <a:buNone/>
              <a:defRPr b="1" sz="2400">
                <a:latin typeface="Source Serif Pro"/>
                <a:ea typeface="Source Serif Pro"/>
                <a:cs typeface="Source Serif Pro"/>
                <a:sym typeface="Source Serif Pro"/>
              </a:defRPr>
            </a:lvl7pPr>
            <a:lvl8pPr lvl="7" rtl="0" algn="ctr">
              <a:spcBef>
                <a:spcPts val="0"/>
              </a:spcBef>
              <a:spcAft>
                <a:spcPts val="0"/>
              </a:spcAft>
              <a:buNone/>
              <a:defRPr b="1" sz="2400">
                <a:latin typeface="Source Serif Pro"/>
                <a:ea typeface="Source Serif Pro"/>
                <a:cs typeface="Source Serif Pro"/>
                <a:sym typeface="Source Serif Pro"/>
              </a:defRPr>
            </a:lvl8pPr>
            <a:lvl9pPr lvl="8" rtl="0" algn="ctr">
              <a:spcBef>
                <a:spcPts val="0"/>
              </a:spcBef>
              <a:spcAft>
                <a:spcPts val="0"/>
              </a:spcAft>
              <a:buNone/>
              <a:defRPr b="1" sz="2400">
                <a:latin typeface="Source Serif Pro"/>
                <a:ea typeface="Source Serif Pro"/>
                <a:cs typeface="Source Serif Pro"/>
                <a:sym typeface="Source Serif Pro"/>
              </a:defRPr>
            </a:lvl9pPr>
          </a:lstStyle>
          <a:p/>
        </p:txBody>
      </p:sp>
      <p:sp>
        <p:nvSpPr>
          <p:cNvPr id="32" name="Shape 3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sz="800">
                <a:latin typeface="Source Sans Pro"/>
                <a:ea typeface="Source Sans Pro"/>
                <a:cs typeface="Source Sans Pro"/>
                <a:sym typeface="Source Sans Pro"/>
              </a:defRPr>
            </a:lvl1pPr>
            <a:lvl2pPr lvl="1" rtl="0">
              <a:buNone/>
              <a:defRPr sz="800">
                <a:latin typeface="Source Sans Pro"/>
                <a:ea typeface="Source Sans Pro"/>
                <a:cs typeface="Source Sans Pro"/>
                <a:sym typeface="Source Sans Pro"/>
              </a:defRPr>
            </a:lvl2pPr>
            <a:lvl3pPr lvl="2" rtl="0">
              <a:buNone/>
              <a:defRPr sz="800">
                <a:latin typeface="Source Sans Pro"/>
                <a:ea typeface="Source Sans Pro"/>
                <a:cs typeface="Source Sans Pro"/>
                <a:sym typeface="Source Sans Pro"/>
              </a:defRPr>
            </a:lvl3pPr>
            <a:lvl4pPr lvl="3" rtl="0">
              <a:buNone/>
              <a:defRPr sz="800">
                <a:latin typeface="Source Sans Pro"/>
                <a:ea typeface="Source Sans Pro"/>
                <a:cs typeface="Source Sans Pro"/>
                <a:sym typeface="Source Sans Pro"/>
              </a:defRPr>
            </a:lvl4pPr>
            <a:lvl5pPr lvl="4" rtl="0">
              <a:buNone/>
              <a:defRPr sz="800">
                <a:latin typeface="Source Sans Pro"/>
                <a:ea typeface="Source Sans Pro"/>
                <a:cs typeface="Source Sans Pro"/>
                <a:sym typeface="Source Sans Pro"/>
              </a:defRPr>
            </a:lvl5pPr>
            <a:lvl6pPr lvl="5" rtl="0">
              <a:buNone/>
              <a:defRPr sz="800">
                <a:latin typeface="Source Sans Pro"/>
                <a:ea typeface="Source Sans Pro"/>
                <a:cs typeface="Source Sans Pro"/>
                <a:sym typeface="Source Sans Pro"/>
              </a:defRPr>
            </a:lvl6pPr>
            <a:lvl7pPr lvl="6" rtl="0">
              <a:buNone/>
              <a:defRPr sz="800">
                <a:latin typeface="Source Sans Pro"/>
                <a:ea typeface="Source Sans Pro"/>
                <a:cs typeface="Source Sans Pro"/>
                <a:sym typeface="Source Sans Pro"/>
              </a:defRPr>
            </a:lvl7pPr>
            <a:lvl8pPr lvl="7" rtl="0">
              <a:buNone/>
              <a:defRPr sz="800">
                <a:latin typeface="Source Sans Pro"/>
                <a:ea typeface="Source Sans Pro"/>
                <a:cs typeface="Source Sans Pro"/>
                <a:sym typeface="Source Sans Pro"/>
              </a:defRPr>
            </a:lvl8pPr>
            <a:lvl9pPr lvl="8" rtl="0">
              <a:buNone/>
              <a:defRPr sz="800">
                <a:latin typeface="Source Sans Pro"/>
                <a:ea typeface="Source Sans Pro"/>
                <a:cs typeface="Source Sans Pro"/>
                <a:sym typeface="Source Sans Pr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lain">
  <p:cSld name="TITLE_AND_TWO_COLUMNS_1_3">
    <p:spTree>
      <p:nvGrpSpPr>
        <p:cNvPr id="33" name="Shape 33"/>
        <p:cNvGrpSpPr/>
        <p:nvPr/>
      </p:nvGrpSpPr>
      <p:grpSpPr>
        <a:xfrm>
          <a:off x="0" y="0"/>
          <a:ext cx="0" cy="0"/>
          <a:chOff x="0" y="0"/>
          <a:chExt cx="0" cy="0"/>
        </a:xfrm>
      </p:grpSpPr>
      <p:sp>
        <p:nvSpPr>
          <p:cNvPr id="34" name="Shape 34"/>
          <p:cNvSpPr txBox="1"/>
          <p:nvPr>
            <p:ph type="title"/>
          </p:nvPr>
        </p:nvSpPr>
        <p:spPr>
          <a:xfrm>
            <a:off x="311700" y="138925"/>
            <a:ext cx="8520600" cy="522900"/>
          </a:xfrm>
          <a:prstGeom prst="rect">
            <a:avLst/>
          </a:prstGeom>
          <a:noFill/>
          <a:ln>
            <a:noFill/>
          </a:ln>
        </p:spPr>
        <p:txBody>
          <a:bodyPr anchorCtr="0" anchor="ctr" bIns="91425" lIns="91425" spcFirstLastPara="1" rIns="91425" wrap="square" tIns="91425"/>
          <a:lstStyle>
            <a:lvl1pPr lvl="0" rtl="0" algn="ctr">
              <a:spcBef>
                <a:spcPts val="0"/>
              </a:spcBef>
              <a:spcAft>
                <a:spcPts val="0"/>
              </a:spcAft>
              <a:buNone/>
              <a:defRPr b="1" sz="2400">
                <a:latin typeface="Source Sans Pro"/>
                <a:ea typeface="Source Sans Pro"/>
                <a:cs typeface="Source Sans Pro"/>
                <a:sym typeface="Source Sans Pro"/>
              </a:defRPr>
            </a:lvl1pPr>
            <a:lvl2pPr lvl="1" rtl="0" algn="ctr">
              <a:spcBef>
                <a:spcPts val="0"/>
              </a:spcBef>
              <a:spcAft>
                <a:spcPts val="0"/>
              </a:spcAft>
              <a:buNone/>
              <a:defRPr b="1" sz="2400">
                <a:latin typeface="Source Serif Pro"/>
                <a:ea typeface="Source Serif Pro"/>
                <a:cs typeface="Source Serif Pro"/>
                <a:sym typeface="Source Serif Pro"/>
              </a:defRPr>
            </a:lvl2pPr>
            <a:lvl3pPr lvl="2" rtl="0" algn="ctr">
              <a:spcBef>
                <a:spcPts val="0"/>
              </a:spcBef>
              <a:spcAft>
                <a:spcPts val="0"/>
              </a:spcAft>
              <a:buNone/>
              <a:defRPr b="1" sz="2400">
                <a:latin typeface="Source Serif Pro"/>
                <a:ea typeface="Source Serif Pro"/>
                <a:cs typeface="Source Serif Pro"/>
                <a:sym typeface="Source Serif Pro"/>
              </a:defRPr>
            </a:lvl3pPr>
            <a:lvl4pPr lvl="3" rtl="0" algn="ctr">
              <a:spcBef>
                <a:spcPts val="0"/>
              </a:spcBef>
              <a:spcAft>
                <a:spcPts val="0"/>
              </a:spcAft>
              <a:buNone/>
              <a:defRPr b="1" sz="2400">
                <a:latin typeface="Source Serif Pro"/>
                <a:ea typeface="Source Serif Pro"/>
                <a:cs typeface="Source Serif Pro"/>
                <a:sym typeface="Source Serif Pro"/>
              </a:defRPr>
            </a:lvl4pPr>
            <a:lvl5pPr lvl="4" rtl="0" algn="ctr">
              <a:spcBef>
                <a:spcPts val="0"/>
              </a:spcBef>
              <a:spcAft>
                <a:spcPts val="0"/>
              </a:spcAft>
              <a:buNone/>
              <a:defRPr b="1" sz="2400">
                <a:latin typeface="Source Serif Pro"/>
                <a:ea typeface="Source Serif Pro"/>
                <a:cs typeface="Source Serif Pro"/>
                <a:sym typeface="Source Serif Pro"/>
              </a:defRPr>
            </a:lvl5pPr>
            <a:lvl6pPr lvl="5" rtl="0" algn="ctr">
              <a:spcBef>
                <a:spcPts val="0"/>
              </a:spcBef>
              <a:spcAft>
                <a:spcPts val="0"/>
              </a:spcAft>
              <a:buNone/>
              <a:defRPr b="1" sz="2400">
                <a:latin typeface="Source Serif Pro"/>
                <a:ea typeface="Source Serif Pro"/>
                <a:cs typeface="Source Serif Pro"/>
                <a:sym typeface="Source Serif Pro"/>
              </a:defRPr>
            </a:lvl6pPr>
            <a:lvl7pPr lvl="6" rtl="0" algn="ctr">
              <a:spcBef>
                <a:spcPts val="0"/>
              </a:spcBef>
              <a:spcAft>
                <a:spcPts val="0"/>
              </a:spcAft>
              <a:buNone/>
              <a:defRPr b="1" sz="2400">
                <a:latin typeface="Source Serif Pro"/>
                <a:ea typeface="Source Serif Pro"/>
                <a:cs typeface="Source Serif Pro"/>
                <a:sym typeface="Source Serif Pro"/>
              </a:defRPr>
            </a:lvl7pPr>
            <a:lvl8pPr lvl="7" rtl="0" algn="ctr">
              <a:spcBef>
                <a:spcPts val="0"/>
              </a:spcBef>
              <a:spcAft>
                <a:spcPts val="0"/>
              </a:spcAft>
              <a:buNone/>
              <a:defRPr b="1" sz="2400">
                <a:latin typeface="Source Serif Pro"/>
                <a:ea typeface="Source Serif Pro"/>
                <a:cs typeface="Source Serif Pro"/>
                <a:sym typeface="Source Serif Pro"/>
              </a:defRPr>
            </a:lvl8pPr>
            <a:lvl9pPr lvl="8" rtl="0" algn="ctr">
              <a:spcBef>
                <a:spcPts val="0"/>
              </a:spcBef>
              <a:spcAft>
                <a:spcPts val="0"/>
              </a:spcAft>
              <a:buNone/>
              <a:defRPr b="1" sz="2400">
                <a:latin typeface="Source Serif Pro"/>
                <a:ea typeface="Source Serif Pro"/>
                <a:cs typeface="Source Serif Pro"/>
                <a:sym typeface="Source Serif Pro"/>
              </a:defRPr>
            </a:lvl9pPr>
          </a:lstStyle>
          <a:p/>
        </p:txBody>
      </p:sp>
      <p:sp>
        <p:nvSpPr>
          <p:cNvPr id="35" name="Shape 3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sz="800">
                <a:latin typeface="Source Sans Pro"/>
                <a:ea typeface="Source Sans Pro"/>
                <a:cs typeface="Source Sans Pro"/>
                <a:sym typeface="Source Sans Pro"/>
              </a:defRPr>
            </a:lvl1pPr>
            <a:lvl2pPr lvl="1" rtl="0">
              <a:buNone/>
              <a:defRPr sz="800">
                <a:latin typeface="Source Sans Pro"/>
                <a:ea typeface="Source Sans Pro"/>
                <a:cs typeface="Source Sans Pro"/>
                <a:sym typeface="Source Sans Pro"/>
              </a:defRPr>
            </a:lvl2pPr>
            <a:lvl3pPr lvl="2" rtl="0">
              <a:buNone/>
              <a:defRPr sz="800">
                <a:latin typeface="Source Sans Pro"/>
                <a:ea typeface="Source Sans Pro"/>
                <a:cs typeface="Source Sans Pro"/>
                <a:sym typeface="Source Sans Pro"/>
              </a:defRPr>
            </a:lvl3pPr>
            <a:lvl4pPr lvl="3" rtl="0">
              <a:buNone/>
              <a:defRPr sz="800">
                <a:latin typeface="Source Sans Pro"/>
                <a:ea typeface="Source Sans Pro"/>
                <a:cs typeface="Source Sans Pro"/>
                <a:sym typeface="Source Sans Pro"/>
              </a:defRPr>
            </a:lvl4pPr>
            <a:lvl5pPr lvl="4" rtl="0">
              <a:buNone/>
              <a:defRPr sz="800">
                <a:latin typeface="Source Sans Pro"/>
                <a:ea typeface="Source Sans Pro"/>
                <a:cs typeface="Source Sans Pro"/>
                <a:sym typeface="Source Sans Pro"/>
              </a:defRPr>
            </a:lvl5pPr>
            <a:lvl6pPr lvl="5" rtl="0">
              <a:buNone/>
              <a:defRPr sz="800">
                <a:latin typeface="Source Sans Pro"/>
                <a:ea typeface="Source Sans Pro"/>
                <a:cs typeface="Source Sans Pro"/>
                <a:sym typeface="Source Sans Pro"/>
              </a:defRPr>
            </a:lvl6pPr>
            <a:lvl7pPr lvl="6" rtl="0">
              <a:buNone/>
              <a:defRPr sz="800">
                <a:latin typeface="Source Sans Pro"/>
                <a:ea typeface="Source Sans Pro"/>
                <a:cs typeface="Source Sans Pro"/>
                <a:sym typeface="Source Sans Pro"/>
              </a:defRPr>
            </a:lvl7pPr>
            <a:lvl8pPr lvl="7" rtl="0">
              <a:buNone/>
              <a:defRPr sz="800">
                <a:latin typeface="Source Sans Pro"/>
                <a:ea typeface="Source Sans Pro"/>
                <a:cs typeface="Source Sans Pro"/>
                <a:sym typeface="Source Sans Pro"/>
              </a:defRPr>
            </a:lvl8pPr>
            <a:lvl9pPr lvl="8" rtl="0">
              <a:buNone/>
              <a:defRPr sz="800">
                <a:latin typeface="Source Sans Pro"/>
                <a:ea typeface="Source Sans Pro"/>
                <a:cs typeface="Source Sans Pro"/>
                <a:sym typeface="Source Sans Pro"/>
              </a:defRPr>
            </a:lvl9pPr>
          </a:lstStyle>
          <a:p>
            <a:pPr indent="0" lvl="0" marL="0">
              <a:spcBef>
                <a:spcPts val="0"/>
              </a:spcBef>
              <a:spcAft>
                <a:spcPts val="0"/>
              </a:spcAft>
              <a:buNone/>
            </a:pPr>
            <a:fld id="{00000000-1234-1234-1234-123412341234}" type="slidenum">
              <a:rPr lang="en"/>
              <a:t>‹#›</a:t>
            </a:fld>
            <a:endParaRPr/>
          </a:p>
        </p:txBody>
      </p:sp>
      <p:cxnSp>
        <p:nvCxnSpPr>
          <p:cNvPr id="36" name="Shape 36"/>
          <p:cNvCxnSpPr/>
          <p:nvPr/>
        </p:nvCxnSpPr>
        <p:spPr>
          <a:xfrm>
            <a:off x="321025" y="802525"/>
            <a:ext cx="8499600" cy="0"/>
          </a:xfrm>
          <a:prstGeom prst="straightConnector1">
            <a:avLst/>
          </a:prstGeom>
          <a:noFill/>
          <a:ln cap="flat" cmpd="sng" w="9525">
            <a:solidFill>
              <a:srgbClr val="D9D9D9"/>
            </a:solidFill>
            <a:prstDash val="solid"/>
            <a:round/>
            <a:headEnd len="med" w="med" type="none"/>
            <a:tailEnd len="med" w="med" type="none"/>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fidential">
  <p:cSld name="TITLE_AND_TWO_COLUMNS_1_2">
    <p:spTree>
      <p:nvGrpSpPr>
        <p:cNvPr id="37" name="Shape 37"/>
        <p:cNvGrpSpPr/>
        <p:nvPr/>
      </p:nvGrpSpPr>
      <p:grpSpPr>
        <a:xfrm>
          <a:off x="0" y="0"/>
          <a:ext cx="0" cy="0"/>
          <a:chOff x="0" y="0"/>
          <a:chExt cx="0" cy="0"/>
        </a:xfrm>
      </p:grpSpPr>
      <p:sp>
        <p:nvSpPr>
          <p:cNvPr id="38" name="Shape 38"/>
          <p:cNvSpPr txBox="1"/>
          <p:nvPr>
            <p:ph idx="1" type="subTitle"/>
          </p:nvPr>
        </p:nvSpPr>
        <p:spPr>
          <a:xfrm>
            <a:off x="0" y="4708675"/>
            <a:ext cx="9144000" cy="190500"/>
          </a:xfrm>
          <a:prstGeom prst="rect">
            <a:avLst/>
          </a:prstGeom>
          <a:noFill/>
          <a:ln>
            <a:noFill/>
          </a:ln>
        </p:spPr>
        <p:txBody>
          <a:bodyPr anchorCtr="0" anchor="ctr" bIns="91425" lIns="91425" spcFirstLastPara="1" rIns="91425" wrap="square" tIns="91425"/>
          <a:lstStyle>
            <a:lvl1pPr lvl="0" rtl="0" algn="ctr">
              <a:spcBef>
                <a:spcPts val="0"/>
              </a:spcBef>
              <a:spcAft>
                <a:spcPts val="0"/>
              </a:spcAft>
              <a:buNone/>
              <a:defRPr sz="1000">
                <a:solidFill>
                  <a:srgbClr val="D9D9D9"/>
                </a:solidFill>
              </a:defRPr>
            </a:lvl1pPr>
            <a:lvl2pPr lvl="1" rtl="0" algn="ctr">
              <a:spcBef>
                <a:spcPts val="0"/>
              </a:spcBef>
              <a:spcAft>
                <a:spcPts val="0"/>
              </a:spcAft>
              <a:buNone/>
              <a:defRPr>
                <a:solidFill>
                  <a:srgbClr val="D9D9D9"/>
                </a:solidFill>
              </a:defRPr>
            </a:lvl2pPr>
            <a:lvl3pPr lvl="2" rtl="0" algn="ctr">
              <a:spcBef>
                <a:spcPts val="0"/>
              </a:spcBef>
              <a:spcAft>
                <a:spcPts val="0"/>
              </a:spcAft>
              <a:buNone/>
              <a:defRPr>
                <a:solidFill>
                  <a:srgbClr val="D9D9D9"/>
                </a:solidFill>
              </a:defRPr>
            </a:lvl3pPr>
            <a:lvl4pPr lvl="3" rtl="0" algn="ctr">
              <a:spcBef>
                <a:spcPts val="0"/>
              </a:spcBef>
              <a:spcAft>
                <a:spcPts val="0"/>
              </a:spcAft>
              <a:buNone/>
              <a:defRPr>
                <a:solidFill>
                  <a:srgbClr val="D9D9D9"/>
                </a:solidFill>
              </a:defRPr>
            </a:lvl4pPr>
            <a:lvl5pPr lvl="4" rtl="0" algn="ctr">
              <a:spcBef>
                <a:spcPts val="0"/>
              </a:spcBef>
              <a:spcAft>
                <a:spcPts val="0"/>
              </a:spcAft>
              <a:buNone/>
              <a:defRPr>
                <a:solidFill>
                  <a:srgbClr val="D9D9D9"/>
                </a:solidFill>
              </a:defRPr>
            </a:lvl5pPr>
            <a:lvl6pPr lvl="5" rtl="0" algn="ctr">
              <a:spcBef>
                <a:spcPts val="0"/>
              </a:spcBef>
              <a:spcAft>
                <a:spcPts val="0"/>
              </a:spcAft>
              <a:buNone/>
              <a:defRPr>
                <a:solidFill>
                  <a:srgbClr val="D9D9D9"/>
                </a:solidFill>
              </a:defRPr>
            </a:lvl6pPr>
            <a:lvl7pPr lvl="6" rtl="0" algn="ctr">
              <a:spcBef>
                <a:spcPts val="0"/>
              </a:spcBef>
              <a:spcAft>
                <a:spcPts val="0"/>
              </a:spcAft>
              <a:buNone/>
              <a:defRPr>
                <a:solidFill>
                  <a:srgbClr val="D9D9D9"/>
                </a:solidFill>
              </a:defRPr>
            </a:lvl7pPr>
            <a:lvl8pPr lvl="7" rtl="0" algn="ctr">
              <a:spcBef>
                <a:spcPts val="0"/>
              </a:spcBef>
              <a:spcAft>
                <a:spcPts val="0"/>
              </a:spcAft>
              <a:buNone/>
              <a:defRPr>
                <a:solidFill>
                  <a:srgbClr val="D9D9D9"/>
                </a:solidFill>
              </a:defRPr>
            </a:lvl8pPr>
            <a:lvl9pPr lvl="8" rtl="0" algn="ctr">
              <a:spcBef>
                <a:spcPts val="0"/>
              </a:spcBef>
              <a:spcAft>
                <a:spcPts val="0"/>
              </a:spcAft>
              <a:buNone/>
              <a:defRPr>
                <a:solidFill>
                  <a:srgbClr val="D9D9D9"/>
                </a:solidFill>
              </a:defRPr>
            </a:lvl9pPr>
          </a:lstStyle>
          <a:p/>
        </p:txBody>
      </p:sp>
      <p:pic>
        <p:nvPicPr>
          <p:cNvPr descr="Sales Toolkit-Deck Template-Test-06.png" id="39" name="Shape 39"/>
          <p:cNvPicPr preferRelativeResize="0"/>
          <p:nvPr/>
        </p:nvPicPr>
        <p:blipFill>
          <a:blip r:embed="rId2">
            <a:alphaModFix/>
          </a:blip>
          <a:stretch>
            <a:fillRect/>
          </a:stretch>
        </p:blipFill>
        <p:spPr>
          <a:xfrm>
            <a:off x="6763" y="0"/>
            <a:ext cx="9130470" cy="5143498"/>
          </a:xfrm>
          <a:prstGeom prst="rect">
            <a:avLst/>
          </a:prstGeom>
          <a:noFill/>
          <a:ln>
            <a:noFill/>
          </a:ln>
        </p:spPr>
      </p:pic>
      <p:sp>
        <p:nvSpPr>
          <p:cNvPr id="40" name="Shape 40"/>
          <p:cNvSpPr txBox="1"/>
          <p:nvPr>
            <p:ph type="title"/>
          </p:nvPr>
        </p:nvSpPr>
        <p:spPr>
          <a:xfrm>
            <a:off x="311700" y="138925"/>
            <a:ext cx="8520600" cy="522900"/>
          </a:xfrm>
          <a:prstGeom prst="rect">
            <a:avLst/>
          </a:prstGeom>
          <a:noFill/>
          <a:ln>
            <a:noFill/>
          </a:ln>
        </p:spPr>
        <p:txBody>
          <a:bodyPr anchorCtr="0" anchor="ctr" bIns="91425" lIns="91425" spcFirstLastPara="1" rIns="91425" wrap="square" tIns="91425"/>
          <a:lstStyle>
            <a:lvl1pPr lvl="0" rtl="0" algn="ctr">
              <a:spcBef>
                <a:spcPts val="0"/>
              </a:spcBef>
              <a:spcAft>
                <a:spcPts val="0"/>
              </a:spcAft>
              <a:buNone/>
              <a:defRPr b="1" sz="2400">
                <a:latin typeface="Source Sans Pro"/>
                <a:ea typeface="Source Sans Pro"/>
                <a:cs typeface="Source Sans Pro"/>
                <a:sym typeface="Source Sans Pro"/>
              </a:defRPr>
            </a:lvl1pPr>
            <a:lvl2pPr lvl="1" rtl="0" algn="ctr">
              <a:spcBef>
                <a:spcPts val="0"/>
              </a:spcBef>
              <a:spcAft>
                <a:spcPts val="0"/>
              </a:spcAft>
              <a:buNone/>
              <a:defRPr b="1" sz="2400">
                <a:latin typeface="Source Serif Pro"/>
                <a:ea typeface="Source Serif Pro"/>
                <a:cs typeface="Source Serif Pro"/>
                <a:sym typeface="Source Serif Pro"/>
              </a:defRPr>
            </a:lvl2pPr>
            <a:lvl3pPr lvl="2" rtl="0" algn="ctr">
              <a:spcBef>
                <a:spcPts val="0"/>
              </a:spcBef>
              <a:spcAft>
                <a:spcPts val="0"/>
              </a:spcAft>
              <a:buNone/>
              <a:defRPr b="1" sz="2400">
                <a:latin typeface="Source Serif Pro"/>
                <a:ea typeface="Source Serif Pro"/>
                <a:cs typeface="Source Serif Pro"/>
                <a:sym typeface="Source Serif Pro"/>
              </a:defRPr>
            </a:lvl3pPr>
            <a:lvl4pPr lvl="3" rtl="0" algn="ctr">
              <a:spcBef>
                <a:spcPts val="0"/>
              </a:spcBef>
              <a:spcAft>
                <a:spcPts val="0"/>
              </a:spcAft>
              <a:buNone/>
              <a:defRPr b="1" sz="2400">
                <a:latin typeface="Source Serif Pro"/>
                <a:ea typeface="Source Serif Pro"/>
                <a:cs typeface="Source Serif Pro"/>
                <a:sym typeface="Source Serif Pro"/>
              </a:defRPr>
            </a:lvl4pPr>
            <a:lvl5pPr lvl="4" rtl="0" algn="ctr">
              <a:spcBef>
                <a:spcPts val="0"/>
              </a:spcBef>
              <a:spcAft>
                <a:spcPts val="0"/>
              </a:spcAft>
              <a:buNone/>
              <a:defRPr b="1" sz="2400">
                <a:latin typeface="Source Serif Pro"/>
                <a:ea typeface="Source Serif Pro"/>
                <a:cs typeface="Source Serif Pro"/>
                <a:sym typeface="Source Serif Pro"/>
              </a:defRPr>
            </a:lvl5pPr>
            <a:lvl6pPr lvl="5" rtl="0" algn="ctr">
              <a:spcBef>
                <a:spcPts val="0"/>
              </a:spcBef>
              <a:spcAft>
                <a:spcPts val="0"/>
              </a:spcAft>
              <a:buNone/>
              <a:defRPr b="1" sz="2400">
                <a:latin typeface="Source Serif Pro"/>
                <a:ea typeface="Source Serif Pro"/>
                <a:cs typeface="Source Serif Pro"/>
                <a:sym typeface="Source Serif Pro"/>
              </a:defRPr>
            </a:lvl6pPr>
            <a:lvl7pPr lvl="6" rtl="0" algn="ctr">
              <a:spcBef>
                <a:spcPts val="0"/>
              </a:spcBef>
              <a:spcAft>
                <a:spcPts val="0"/>
              </a:spcAft>
              <a:buNone/>
              <a:defRPr b="1" sz="2400">
                <a:latin typeface="Source Serif Pro"/>
                <a:ea typeface="Source Serif Pro"/>
                <a:cs typeface="Source Serif Pro"/>
                <a:sym typeface="Source Serif Pro"/>
              </a:defRPr>
            </a:lvl7pPr>
            <a:lvl8pPr lvl="7" rtl="0" algn="ctr">
              <a:spcBef>
                <a:spcPts val="0"/>
              </a:spcBef>
              <a:spcAft>
                <a:spcPts val="0"/>
              </a:spcAft>
              <a:buNone/>
              <a:defRPr b="1" sz="2400">
                <a:latin typeface="Source Serif Pro"/>
                <a:ea typeface="Source Serif Pro"/>
                <a:cs typeface="Source Serif Pro"/>
                <a:sym typeface="Source Serif Pro"/>
              </a:defRPr>
            </a:lvl8pPr>
            <a:lvl9pPr lvl="8" rtl="0" algn="ctr">
              <a:spcBef>
                <a:spcPts val="0"/>
              </a:spcBef>
              <a:spcAft>
                <a:spcPts val="0"/>
              </a:spcAft>
              <a:buNone/>
              <a:defRPr b="1" sz="2400">
                <a:latin typeface="Source Serif Pro"/>
                <a:ea typeface="Source Serif Pro"/>
                <a:cs typeface="Source Serif Pro"/>
                <a:sym typeface="Source Serif Pro"/>
              </a:defRPr>
            </a:lvl9pPr>
          </a:lstStyle>
          <a:p/>
        </p:txBody>
      </p:sp>
      <p:sp>
        <p:nvSpPr>
          <p:cNvPr id="41" name="Shape 4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sz="800">
                <a:latin typeface="Source Sans Pro"/>
                <a:ea typeface="Source Sans Pro"/>
                <a:cs typeface="Source Sans Pro"/>
                <a:sym typeface="Source Sans Pro"/>
              </a:defRPr>
            </a:lvl1pPr>
            <a:lvl2pPr lvl="1" rtl="0">
              <a:buNone/>
              <a:defRPr sz="800">
                <a:latin typeface="Source Sans Pro"/>
                <a:ea typeface="Source Sans Pro"/>
                <a:cs typeface="Source Sans Pro"/>
                <a:sym typeface="Source Sans Pro"/>
              </a:defRPr>
            </a:lvl2pPr>
            <a:lvl3pPr lvl="2" rtl="0">
              <a:buNone/>
              <a:defRPr sz="800">
                <a:latin typeface="Source Sans Pro"/>
                <a:ea typeface="Source Sans Pro"/>
                <a:cs typeface="Source Sans Pro"/>
                <a:sym typeface="Source Sans Pro"/>
              </a:defRPr>
            </a:lvl3pPr>
            <a:lvl4pPr lvl="3" rtl="0">
              <a:buNone/>
              <a:defRPr sz="800">
                <a:latin typeface="Source Sans Pro"/>
                <a:ea typeface="Source Sans Pro"/>
                <a:cs typeface="Source Sans Pro"/>
                <a:sym typeface="Source Sans Pro"/>
              </a:defRPr>
            </a:lvl4pPr>
            <a:lvl5pPr lvl="4" rtl="0">
              <a:buNone/>
              <a:defRPr sz="800">
                <a:latin typeface="Source Sans Pro"/>
                <a:ea typeface="Source Sans Pro"/>
                <a:cs typeface="Source Sans Pro"/>
                <a:sym typeface="Source Sans Pro"/>
              </a:defRPr>
            </a:lvl5pPr>
            <a:lvl6pPr lvl="5" rtl="0">
              <a:buNone/>
              <a:defRPr sz="800">
                <a:latin typeface="Source Sans Pro"/>
                <a:ea typeface="Source Sans Pro"/>
                <a:cs typeface="Source Sans Pro"/>
                <a:sym typeface="Source Sans Pro"/>
              </a:defRPr>
            </a:lvl6pPr>
            <a:lvl7pPr lvl="6" rtl="0">
              <a:buNone/>
              <a:defRPr sz="800">
                <a:latin typeface="Source Sans Pro"/>
                <a:ea typeface="Source Sans Pro"/>
                <a:cs typeface="Source Sans Pro"/>
                <a:sym typeface="Source Sans Pro"/>
              </a:defRPr>
            </a:lvl7pPr>
            <a:lvl8pPr lvl="7" rtl="0">
              <a:buNone/>
              <a:defRPr sz="800">
                <a:latin typeface="Source Sans Pro"/>
                <a:ea typeface="Source Sans Pro"/>
                <a:cs typeface="Source Sans Pro"/>
                <a:sym typeface="Source Sans Pro"/>
              </a:defRPr>
            </a:lvl8pPr>
            <a:lvl9pPr lvl="8" rtl="0">
              <a:buNone/>
              <a:defRPr sz="800">
                <a:latin typeface="Source Sans Pro"/>
                <a:ea typeface="Source Sans Pro"/>
                <a:cs typeface="Source Sans Pro"/>
                <a:sym typeface="Source Sans Pr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ll Out / Highlight" type="titleOnly">
  <p:cSld name="TITLE_ONLY">
    <p:spTree>
      <p:nvGrpSpPr>
        <p:cNvPr id="42" name="Shape 42"/>
        <p:cNvGrpSpPr/>
        <p:nvPr/>
      </p:nvGrpSpPr>
      <p:grpSpPr>
        <a:xfrm>
          <a:off x="0" y="0"/>
          <a:ext cx="0" cy="0"/>
          <a:chOff x="0" y="0"/>
          <a:chExt cx="0" cy="0"/>
        </a:xfrm>
      </p:grpSpPr>
      <p:sp>
        <p:nvSpPr>
          <p:cNvPr id="43" name="Shape 43"/>
          <p:cNvSpPr/>
          <p:nvPr/>
        </p:nvSpPr>
        <p:spPr>
          <a:xfrm>
            <a:off x="-7175" y="-35825"/>
            <a:ext cx="9180000" cy="5209800"/>
          </a:xfrm>
          <a:prstGeom prst="rect">
            <a:avLst/>
          </a:prstGeom>
          <a:solidFill>
            <a:srgbClr val="7FD1E0"/>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44" name="Shape 44"/>
          <p:cNvPicPr preferRelativeResize="0"/>
          <p:nvPr/>
        </p:nvPicPr>
        <p:blipFill rotWithShape="1">
          <a:blip r:embed="rId2">
            <a:alphaModFix/>
          </a:blip>
          <a:srcRect b="16909" l="61559" r="0" t="0"/>
          <a:stretch/>
        </p:blipFill>
        <p:spPr>
          <a:xfrm>
            <a:off x="-7175" y="590625"/>
            <a:ext cx="917274" cy="1351375"/>
          </a:xfrm>
          <a:prstGeom prst="rect">
            <a:avLst/>
          </a:prstGeom>
          <a:noFill/>
          <a:ln>
            <a:noFill/>
          </a:ln>
        </p:spPr>
      </p:pic>
      <p:sp>
        <p:nvSpPr>
          <p:cNvPr id="45" name="Shape 45"/>
          <p:cNvSpPr txBox="1"/>
          <p:nvPr>
            <p:ph type="title"/>
          </p:nvPr>
        </p:nvSpPr>
        <p:spPr>
          <a:xfrm>
            <a:off x="699900" y="784125"/>
            <a:ext cx="4160400" cy="3782100"/>
          </a:xfrm>
          <a:prstGeom prst="rect">
            <a:avLst/>
          </a:prstGeom>
          <a:noFill/>
          <a:ln>
            <a:noFill/>
          </a:ln>
        </p:spPr>
        <p:txBody>
          <a:bodyPr anchorCtr="0" anchor="t" bIns="91425" lIns="91425" spcFirstLastPara="1" rIns="91425" wrap="square" tIns="91425"/>
          <a:lstStyle>
            <a:lvl1pPr lvl="0" rtl="0">
              <a:spcBef>
                <a:spcPts val="0"/>
              </a:spcBef>
              <a:spcAft>
                <a:spcPts val="0"/>
              </a:spcAft>
              <a:buNone/>
              <a:defRPr sz="3000">
                <a:latin typeface="Source Serif Pro"/>
                <a:ea typeface="Source Serif Pro"/>
                <a:cs typeface="Source Serif Pro"/>
                <a:sym typeface="Source Serif Pro"/>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sp>
        <p:nvSpPr>
          <p:cNvPr id="46" name="Shape 4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sz="800">
                <a:latin typeface="Source Sans Pro"/>
                <a:ea typeface="Source Sans Pro"/>
                <a:cs typeface="Source Sans Pro"/>
                <a:sym typeface="Source Sans Pro"/>
              </a:defRPr>
            </a:lvl1pPr>
            <a:lvl2pPr lvl="1" rtl="0">
              <a:buNone/>
              <a:defRPr sz="800">
                <a:latin typeface="Source Sans Pro"/>
                <a:ea typeface="Source Sans Pro"/>
                <a:cs typeface="Source Sans Pro"/>
                <a:sym typeface="Source Sans Pro"/>
              </a:defRPr>
            </a:lvl2pPr>
            <a:lvl3pPr lvl="2" rtl="0">
              <a:buNone/>
              <a:defRPr sz="800">
                <a:latin typeface="Source Sans Pro"/>
                <a:ea typeface="Source Sans Pro"/>
                <a:cs typeface="Source Sans Pro"/>
                <a:sym typeface="Source Sans Pro"/>
              </a:defRPr>
            </a:lvl3pPr>
            <a:lvl4pPr lvl="3" rtl="0">
              <a:buNone/>
              <a:defRPr sz="800">
                <a:latin typeface="Source Sans Pro"/>
                <a:ea typeface="Source Sans Pro"/>
                <a:cs typeface="Source Sans Pro"/>
                <a:sym typeface="Source Sans Pro"/>
              </a:defRPr>
            </a:lvl4pPr>
            <a:lvl5pPr lvl="4" rtl="0">
              <a:buNone/>
              <a:defRPr sz="800">
                <a:latin typeface="Source Sans Pro"/>
                <a:ea typeface="Source Sans Pro"/>
                <a:cs typeface="Source Sans Pro"/>
                <a:sym typeface="Source Sans Pro"/>
              </a:defRPr>
            </a:lvl5pPr>
            <a:lvl6pPr lvl="5" rtl="0">
              <a:buNone/>
              <a:defRPr sz="800">
                <a:latin typeface="Source Sans Pro"/>
                <a:ea typeface="Source Sans Pro"/>
                <a:cs typeface="Source Sans Pro"/>
                <a:sym typeface="Source Sans Pro"/>
              </a:defRPr>
            </a:lvl6pPr>
            <a:lvl7pPr lvl="6" rtl="0">
              <a:buNone/>
              <a:defRPr sz="800">
                <a:latin typeface="Source Sans Pro"/>
                <a:ea typeface="Source Sans Pro"/>
                <a:cs typeface="Source Sans Pro"/>
                <a:sym typeface="Source Sans Pro"/>
              </a:defRPr>
            </a:lvl7pPr>
            <a:lvl8pPr lvl="7" rtl="0">
              <a:buNone/>
              <a:defRPr sz="800">
                <a:latin typeface="Source Sans Pro"/>
                <a:ea typeface="Source Sans Pro"/>
                <a:cs typeface="Source Sans Pro"/>
                <a:sym typeface="Source Sans Pro"/>
              </a:defRPr>
            </a:lvl8pPr>
            <a:lvl9pPr lvl="8" rtl="0">
              <a:buNone/>
              <a:defRPr sz="800">
                <a:latin typeface="Source Sans Pro"/>
                <a:ea typeface="Source Sans Pro"/>
                <a:cs typeface="Source Sans Pro"/>
                <a:sym typeface="Source Sans Pr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Quote Page">
  <p:cSld name="TITLE_ONLY_2">
    <p:spTree>
      <p:nvGrpSpPr>
        <p:cNvPr id="47" name="Shape 47"/>
        <p:cNvGrpSpPr/>
        <p:nvPr/>
      </p:nvGrpSpPr>
      <p:grpSpPr>
        <a:xfrm>
          <a:off x="0" y="0"/>
          <a:ext cx="0" cy="0"/>
          <a:chOff x="0" y="0"/>
          <a:chExt cx="0" cy="0"/>
        </a:xfrm>
      </p:grpSpPr>
      <p:pic>
        <p:nvPicPr>
          <p:cNvPr descr="master-22.png" id="48" name="Shape 48"/>
          <p:cNvPicPr preferRelativeResize="0"/>
          <p:nvPr/>
        </p:nvPicPr>
        <p:blipFill>
          <a:blip r:embed="rId2">
            <a:alphaModFix/>
          </a:blip>
          <a:stretch>
            <a:fillRect/>
          </a:stretch>
        </p:blipFill>
        <p:spPr>
          <a:xfrm>
            <a:off x="5242" y="0"/>
            <a:ext cx="9133513" cy="5143498"/>
          </a:xfrm>
          <a:prstGeom prst="rect">
            <a:avLst/>
          </a:prstGeom>
          <a:noFill/>
          <a:ln>
            <a:noFill/>
          </a:ln>
        </p:spPr>
      </p:pic>
      <p:sp>
        <p:nvSpPr>
          <p:cNvPr id="49" name="Shape 49"/>
          <p:cNvSpPr txBox="1"/>
          <p:nvPr>
            <p:ph type="title"/>
          </p:nvPr>
        </p:nvSpPr>
        <p:spPr>
          <a:xfrm>
            <a:off x="813575" y="947650"/>
            <a:ext cx="7659000" cy="3018300"/>
          </a:xfrm>
          <a:prstGeom prst="rect">
            <a:avLst/>
          </a:prstGeom>
          <a:noFill/>
          <a:ln>
            <a:noFill/>
          </a:ln>
        </p:spPr>
        <p:txBody>
          <a:bodyPr anchorCtr="0" anchor="t" bIns="91425" lIns="91425" spcFirstLastPara="1" rIns="91425" wrap="square" tIns="91425"/>
          <a:lstStyle>
            <a:lvl1pPr lvl="0" rtl="0" algn="ctr">
              <a:spcBef>
                <a:spcPts val="0"/>
              </a:spcBef>
              <a:spcAft>
                <a:spcPts val="0"/>
              </a:spcAft>
              <a:buNone/>
              <a:defRPr sz="2400">
                <a:latin typeface="Source Serif Pro"/>
                <a:ea typeface="Source Serif Pro"/>
                <a:cs typeface="Source Serif Pro"/>
                <a:sym typeface="Source Serif Pro"/>
              </a:defRPr>
            </a:lvl1pPr>
            <a:lvl2pPr lvl="1" rtl="0" algn="ctr">
              <a:spcBef>
                <a:spcPts val="0"/>
              </a:spcBef>
              <a:spcAft>
                <a:spcPts val="0"/>
              </a:spcAft>
              <a:buNone/>
              <a:defRPr>
                <a:solidFill>
                  <a:srgbClr val="FFFFFF"/>
                </a:solidFill>
              </a:defRPr>
            </a:lvl2pPr>
            <a:lvl3pPr lvl="2" rtl="0" algn="ctr">
              <a:spcBef>
                <a:spcPts val="0"/>
              </a:spcBef>
              <a:spcAft>
                <a:spcPts val="0"/>
              </a:spcAft>
              <a:buNone/>
              <a:defRPr>
                <a:solidFill>
                  <a:srgbClr val="FFFFFF"/>
                </a:solidFill>
              </a:defRPr>
            </a:lvl3pPr>
            <a:lvl4pPr lvl="3" rtl="0" algn="ctr">
              <a:spcBef>
                <a:spcPts val="0"/>
              </a:spcBef>
              <a:spcAft>
                <a:spcPts val="0"/>
              </a:spcAft>
              <a:buNone/>
              <a:defRPr>
                <a:solidFill>
                  <a:srgbClr val="FFFFFF"/>
                </a:solidFill>
              </a:defRPr>
            </a:lvl4pPr>
            <a:lvl5pPr lvl="4" rtl="0" algn="ctr">
              <a:spcBef>
                <a:spcPts val="0"/>
              </a:spcBef>
              <a:spcAft>
                <a:spcPts val="0"/>
              </a:spcAft>
              <a:buNone/>
              <a:defRPr>
                <a:solidFill>
                  <a:srgbClr val="FFFFFF"/>
                </a:solidFill>
              </a:defRPr>
            </a:lvl5pPr>
            <a:lvl6pPr lvl="5" rtl="0" algn="ctr">
              <a:spcBef>
                <a:spcPts val="0"/>
              </a:spcBef>
              <a:spcAft>
                <a:spcPts val="0"/>
              </a:spcAft>
              <a:buNone/>
              <a:defRPr>
                <a:solidFill>
                  <a:srgbClr val="FFFFFF"/>
                </a:solidFill>
              </a:defRPr>
            </a:lvl6pPr>
            <a:lvl7pPr lvl="6" rtl="0" algn="ctr">
              <a:spcBef>
                <a:spcPts val="0"/>
              </a:spcBef>
              <a:spcAft>
                <a:spcPts val="0"/>
              </a:spcAft>
              <a:buNone/>
              <a:defRPr>
                <a:solidFill>
                  <a:srgbClr val="FFFFFF"/>
                </a:solidFill>
              </a:defRPr>
            </a:lvl7pPr>
            <a:lvl8pPr lvl="7" rtl="0" algn="ctr">
              <a:spcBef>
                <a:spcPts val="0"/>
              </a:spcBef>
              <a:spcAft>
                <a:spcPts val="0"/>
              </a:spcAft>
              <a:buNone/>
              <a:defRPr>
                <a:solidFill>
                  <a:srgbClr val="FFFFFF"/>
                </a:solidFill>
              </a:defRPr>
            </a:lvl8pPr>
            <a:lvl9pPr lvl="8" rtl="0" algn="ctr">
              <a:spcBef>
                <a:spcPts val="0"/>
              </a:spcBef>
              <a:spcAft>
                <a:spcPts val="0"/>
              </a:spcAft>
              <a:buNone/>
              <a:defRPr>
                <a:solidFill>
                  <a:srgbClr val="FFFFFF"/>
                </a:solidFill>
              </a:defRPr>
            </a:lvl9pPr>
          </a:lstStyle>
          <a:p/>
        </p:txBody>
      </p:sp>
      <p:sp>
        <p:nvSpPr>
          <p:cNvPr id="50" name="Shape 50"/>
          <p:cNvSpPr txBox="1"/>
          <p:nvPr/>
        </p:nvSpPr>
        <p:spPr>
          <a:xfrm>
            <a:off x="4169250" y="330150"/>
            <a:ext cx="805500" cy="3084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b="1" lang="en" sz="3600">
                <a:latin typeface="Source Sans Pro"/>
                <a:ea typeface="Source Sans Pro"/>
                <a:cs typeface="Source Sans Pro"/>
                <a:sym typeface="Source Sans Pro"/>
              </a:rPr>
              <a:t>“”</a:t>
            </a:r>
            <a:endParaRPr b="1" sz="3600">
              <a:latin typeface="Source Sans Pro"/>
              <a:ea typeface="Source Sans Pro"/>
              <a:cs typeface="Source Sans Pro"/>
              <a:sym typeface="Source Sans Pro"/>
            </a:endParaRPr>
          </a:p>
        </p:txBody>
      </p:sp>
      <p:sp>
        <p:nvSpPr>
          <p:cNvPr id="51" name="Shape 51"/>
          <p:cNvSpPr txBox="1"/>
          <p:nvPr>
            <p:ph idx="1" type="subTitle"/>
          </p:nvPr>
        </p:nvSpPr>
        <p:spPr>
          <a:xfrm>
            <a:off x="3329225" y="4266825"/>
            <a:ext cx="2627700" cy="602100"/>
          </a:xfrm>
          <a:prstGeom prst="rect">
            <a:avLst/>
          </a:prstGeom>
          <a:noFill/>
          <a:ln>
            <a:noFill/>
          </a:ln>
        </p:spPr>
        <p:txBody>
          <a:bodyPr anchorCtr="0" anchor="t" bIns="91425" lIns="91425" spcFirstLastPara="1" rIns="91425" wrap="square" tIns="91425"/>
          <a:lstStyle>
            <a:lvl1pPr lvl="0" rtl="0" algn="ctr">
              <a:spcBef>
                <a:spcPts val="0"/>
              </a:spcBef>
              <a:spcAft>
                <a:spcPts val="0"/>
              </a:spcAft>
              <a:buNone/>
              <a:defRPr sz="1200">
                <a:latin typeface="Source Sans Pro"/>
                <a:ea typeface="Source Sans Pro"/>
                <a:cs typeface="Source Sans Pro"/>
                <a:sym typeface="Source Sans Pro"/>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cxnSp>
        <p:nvCxnSpPr>
          <p:cNvPr id="52" name="Shape 52"/>
          <p:cNvCxnSpPr/>
          <p:nvPr/>
        </p:nvCxnSpPr>
        <p:spPr>
          <a:xfrm>
            <a:off x="317325" y="793100"/>
            <a:ext cx="8509500" cy="0"/>
          </a:xfrm>
          <a:prstGeom prst="straightConnector1">
            <a:avLst/>
          </a:prstGeom>
          <a:noFill/>
          <a:ln cap="flat" cmpd="sng" w="9525">
            <a:solidFill>
              <a:srgbClr val="D9D9D9"/>
            </a:solidFill>
            <a:prstDash val="solid"/>
            <a:round/>
            <a:headEnd len="med" w="med" type="none"/>
            <a:tailEnd len="med" w="med" type="none"/>
          </a:ln>
        </p:spPr>
      </p:cxnSp>
      <p:sp>
        <p:nvSpPr>
          <p:cNvPr id="53" name="Shape 5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sz="800">
                <a:latin typeface="Source Sans Pro"/>
                <a:ea typeface="Source Sans Pro"/>
                <a:cs typeface="Source Sans Pro"/>
                <a:sym typeface="Source Sans Pro"/>
              </a:defRPr>
            </a:lvl1pPr>
            <a:lvl2pPr lvl="1" rtl="0">
              <a:buNone/>
              <a:defRPr sz="800">
                <a:latin typeface="Source Sans Pro"/>
                <a:ea typeface="Source Sans Pro"/>
                <a:cs typeface="Source Sans Pro"/>
                <a:sym typeface="Source Sans Pro"/>
              </a:defRPr>
            </a:lvl2pPr>
            <a:lvl3pPr lvl="2" rtl="0">
              <a:buNone/>
              <a:defRPr sz="800">
                <a:latin typeface="Source Sans Pro"/>
                <a:ea typeface="Source Sans Pro"/>
                <a:cs typeface="Source Sans Pro"/>
                <a:sym typeface="Source Sans Pro"/>
              </a:defRPr>
            </a:lvl3pPr>
            <a:lvl4pPr lvl="3" rtl="0">
              <a:buNone/>
              <a:defRPr sz="800">
                <a:latin typeface="Source Sans Pro"/>
                <a:ea typeface="Source Sans Pro"/>
                <a:cs typeface="Source Sans Pro"/>
                <a:sym typeface="Source Sans Pro"/>
              </a:defRPr>
            </a:lvl4pPr>
            <a:lvl5pPr lvl="4" rtl="0">
              <a:buNone/>
              <a:defRPr sz="800">
                <a:latin typeface="Source Sans Pro"/>
                <a:ea typeface="Source Sans Pro"/>
                <a:cs typeface="Source Sans Pro"/>
                <a:sym typeface="Source Sans Pro"/>
              </a:defRPr>
            </a:lvl5pPr>
            <a:lvl6pPr lvl="5" rtl="0">
              <a:buNone/>
              <a:defRPr sz="800">
                <a:latin typeface="Source Sans Pro"/>
                <a:ea typeface="Source Sans Pro"/>
                <a:cs typeface="Source Sans Pro"/>
                <a:sym typeface="Source Sans Pro"/>
              </a:defRPr>
            </a:lvl6pPr>
            <a:lvl7pPr lvl="6" rtl="0">
              <a:buNone/>
              <a:defRPr sz="800">
                <a:latin typeface="Source Sans Pro"/>
                <a:ea typeface="Source Sans Pro"/>
                <a:cs typeface="Source Sans Pro"/>
                <a:sym typeface="Source Sans Pro"/>
              </a:defRPr>
            </a:lvl7pPr>
            <a:lvl8pPr lvl="7" rtl="0">
              <a:buNone/>
              <a:defRPr sz="800">
                <a:latin typeface="Source Sans Pro"/>
                <a:ea typeface="Source Sans Pro"/>
                <a:cs typeface="Source Sans Pro"/>
                <a:sym typeface="Source Sans Pro"/>
              </a:defRPr>
            </a:lvl8pPr>
            <a:lvl9pPr lvl="8" rtl="0">
              <a:buNone/>
              <a:defRPr sz="800">
                <a:latin typeface="Source Sans Pro"/>
                <a:ea typeface="Source Sans Pro"/>
                <a:cs typeface="Source Sans Pro"/>
                <a:sym typeface="Source Sans Pr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2.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8.xml"/><Relationship Id="rId10" Type="http://schemas.openxmlformats.org/officeDocument/2006/relationships/slideLayout" Target="../slideLayouts/slideLayout27.xml"/><Relationship Id="rId12" Type="http://schemas.openxmlformats.org/officeDocument/2006/relationships/theme" Target="../theme/theme3.xml"/><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slideLayout" Target="../slideLayouts/slideLayout20.xml"/><Relationship Id="rId4" Type="http://schemas.openxmlformats.org/officeDocument/2006/relationships/slideLayout" Target="../slideLayouts/slideLayout21.xml"/><Relationship Id="rId9" Type="http://schemas.openxmlformats.org/officeDocument/2006/relationships/slideLayout" Target="../slideLayouts/slideLayout26.xml"/><Relationship Id="rId5" Type="http://schemas.openxmlformats.org/officeDocument/2006/relationships/slideLayout" Target="../slideLayouts/slideLayout22.xml"/><Relationship Id="rId6" Type="http://schemas.openxmlformats.org/officeDocument/2006/relationships/slideLayout" Target="../slideLayouts/slideLayout23.xml"/><Relationship Id="rId7" Type="http://schemas.openxmlformats.org/officeDocument/2006/relationships/slideLayout" Target="../slideLayouts/slideLayout24.xml"/><Relationship Id="rId8"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9.xml"/><Relationship Id="rId10" Type="http://schemas.openxmlformats.org/officeDocument/2006/relationships/slideLayout" Target="../slideLayouts/slideLayout38.xml"/><Relationship Id="rId12" Type="http://schemas.openxmlformats.org/officeDocument/2006/relationships/theme" Target="../theme/theme1.xml"/><Relationship Id="rId1" Type="http://schemas.openxmlformats.org/officeDocument/2006/relationships/slideLayout" Target="../slideLayouts/slideLayout29.xml"/><Relationship Id="rId2" Type="http://schemas.openxmlformats.org/officeDocument/2006/relationships/slideLayout" Target="../slideLayouts/slideLayout30.xml"/><Relationship Id="rId3" Type="http://schemas.openxmlformats.org/officeDocument/2006/relationships/slideLayout" Target="../slideLayouts/slideLayout31.xml"/><Relationship Id="rId4" Type="http://schemas.openxmlformats.org/officeDocument/2006/relationships/slideLayout" Target="../slideLayouts/slideLayout32.xml"/><Relationship Id="rId9" Type="http://schemas.openxmlformats.org/officeDocument/2006/relationships/slideLayout" Target="../slideLayouts/slideLayout37.xml"/><Relationship Id="rId5" Type="http://schemas.openxmlformats.org/officeDocument/2006/relationships/slideLayout" Target="../slideLayouts/slideLayout33.xml"/><Relationship Id="rId6" Type="http://schemas.openxmlformats.org/officeDocument/2006/relationships/slideLayout" Target="../slideLayouts/slideLayout34.xml"/><Relationship Id="rId7" Type="http://schemas.openxmlformats.org/officeDocument/2006/relationships/slideLayout" Target="../slideLayouts/slideLayout35.xml"/><Relationship Id="rId8"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93" name="Shape 93"/>
        <p:cNvGrpSpPr/>
        <p:nvPr/>
      </p:nvGrpSpPr>
      <p:grpSpPr>
        <a:xfrm>
          <a:off x="0" y="0"/>
          <a:ext cx="0" cy="0"/>
          <a:chOff x="0" y="0"/>
          <a:chExt cx="0" cy="0"/>
        </a:xfrm>
      </p:grpSpPr>
      <p:sp>
        <p:nvSpPr>
          <p:cNvPr id="94" name="Shape 9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95" name="Shape 9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96" name="Shape 9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38" name="Shape 138"/>
        <p:cNvGrpSpPr/>
        <p:nvPr/>
      </p:nvGrpSpPr>
      <p:grpSpPr>
        <a:xfrm>
          <a:off x="0" y="0"/>
          <a:ext cx="0" cy="0"/>
          <a:chOff x="0" y="0"/>
          <a:chExt cx="0" cy="0"/>
        </a:xfrm>
      </p:grpSpPr>
      <p:sp>
        <p:nvSpPr>
          <p:cNvPr id="139" name="Shape 139"/>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140" name="Shape 140"/>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41" name="Shape 14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42" name="Shape 14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143" name="Shape 14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888888"/>
                </a:solidFill>
                <a:latin typeface="Calibri"/>
                <a:ea typeface="Calibri"/>
                <a:cs typeface="Calibri"/>
                <a:sym typeface="Calibri"/>
              </a:defRPr>
            </a:lvl1pPr>
            <a:lvl2pPr indent="0" lvl="1" marL="0" marR="0" rtl="0" algn="r">
              <a:spcBef>
                <a:spcPts val="0"/>
              </a:spcBef>
              <a:buNone/>
              <a:defRPr b="0" i="0" sz="900" u="none" cap="none" strike="noStrike">
                <a:solidFill>
                  <a:srgbClr val="888888"/>
                </a:solidFill>
                <a:latin typeface="Calibri"/>
                <a:ea typeface="Calibri"/>
                <a:cs typeface="Calibri"/>
                <a:sym typeface="Calibri"/>
              </a:defRPr>
            </a:lvl2pPr>
            <a:lvl3pPr indent="0" lvl="2" marL="0" marR="0" rtl="0" algn="r">
              <a:spcBef>
                <a:spcPts val="0"/>
              </a:spcBef>
              <a:buNone/>
              <a:defRPr b="0" i="0" sz="900" u="none" cap="none" strike="noStrike">
                <a:solidFill>
                  <a:srgbClr val="888888"/>
                </a:solidFill>
                <a:latin typeface="Calibri"/>
                <a:ea typeface="Calibri"/>
                <a:cs typeface="Calibri"/>
                <a:sym typeface="Calibri"/>
              </a:defRPr>
            </a:lvl3pPr>
            <a:lvl4pPr indent="0" lvl="3" marL="0" marR="0" rtl="0" algn="r">
              <a:spcBef>
                <a:spcPts val="0"/>
              </a:spcBef>
              <a:buNone/>
              <a:defRPr b="0" i="0" sz="900" u="none" cap="none" strike="noStrike">
                <a:solidFill>
                  <a:srgbClr val="888888"/>
                </a:solidFill>
                <a:latin typeface="Calibri"/>
                <a:ea typeface="Calibri"/>
                <a:cs typeface="Calibri"/>
                <a:sym typeface="Calibri"/>
              </a:defRPr>
            </a:lvl4pPr>
            <a:lvl5pPr indent="0" lvl="4" marL="0" marR="0" rtl="0" algn="r">
              <a:spcBef>
                <a:spcPts val="0"/>
              </a:spcBef>
              <a:buNone/>
              <a:defRPr b="0" i="0" sz="900" u="none" cap="none" strike="noStrike">
                <a:solidFill>
                  <a:srgbClr val="888888"/>
                </a:solidFill>
                <a:latin typeface="Calibri"/>
                <a:ea typeface="Calibri"/>
                <a:cs typeface="Calibri"/>
                <a:sym typeface="Calibri"/>
              </a:defRPr>
            </a:lvl5pPr>
            <a:lvl6pPr indent="0" lvl="5" marL="0" marR="0" rtl="0" algn="r">
              <a:spcBef>
                <a:spcPts val="0"/>
              </a:spcBef>
              <a:buNone/>
              <a:defRPr b="0" i="0" sz="900" u="none" cap="none" strike="noStrike">
                <a:solidFill>
                  <a:srgbClr val="888888"/>
                </a:solidFill>
                <a:latin typeface="Calibri"/>
                <a:ea typeface="Calibri"/>
                <a:cs typeface="Calibri"/>
                <a:sym typeface="Calibri"/>
              </a:defRPr>
            </a:lvl6pPr>
            <a:lvl7pPr indent="0" lvl="6" marL="0" marR="0" rtl="0" algn="r">
              <a:spcBef>
                <a:spcPts val="0"/>
              </a:spcBef>
              <a:buNone/>
              <a:defRPr b="0" i="0" sz="900" u="none" cap="none" strike="noStrike">
                <a:solidFill>
                  <a:srgbClr val="888888"/>
                </a:solidFill>
                <a:latin typeface="Calibri"/>
                <a:ea typeface="Calibri"/>
                <a:cs typeface="Calibri"/>
                <a:sym typeface="Calibri"/>
              </a:defRPr>
            </a:lvl7pPr>
            <a:lvl8pPr indent="0" lvl="7" marL="0" marR="0" rtl="0" algn="r">
              <a:spcBef>
                <a:spcPts val="0"/>
              </a:spcBef>
              <a:buNone/>
              <a:defRPr b="0" i="0" sz="900" u="none" cap="none" strike="noStrike">
                <a:solidFill>
                  <a:srgbClr val="888888"/>
                </a:solidFill>
                <a:latin typeface="Calibri"/>
                <a:ea typeface="Calibri"/>
                <a:cs typeface="Calibri"/>
                <a:sym typeface="Calibri"/>
              </a:defRPr>
            </a:lvl8pPr>
            <a:lvl9pPr indent="0" lvl="8" marL="0" marR="0" rtl="0" algn="r">
              <a:spcBef>
                <a:spcPts val="0"/>
              </a:spcBef>
              <a:buNone/>
              <a:defRPr b="0" i="0" sz="9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6.jpg"/><Relationship Id="rId5" Type="http://schemas.openxmlformats.org/officeDocument/2006/relationships/image" Target="../media/image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4.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2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21.png"/><Relationship Id="rId4" Type="http://schemas.openxmlformats.org/officeDocument/2006/relationships/image" Target="../media/image13.jpg"/><Relationship Id="rId5"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2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xml"/><Relationship Id="rId3" Type="http://schemas.openxmlformats.org/officeDocument/2006/relationships/image" Target="../media/image13.jp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12.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0.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1.xml"/><Relationship Id="rId3"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2.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3.xml"/><Relationship Id="rId3" Type="http://schemas.openxmlformats.org/officeDocument/2006/relationships/image" Target="../media/image13.jp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4.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5.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6.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2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7.xml"/><Relationship Id="rId3"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8.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3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9.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13.jp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0.xml"/><Relationship Id="rId3" Type="http://schemas.openxmlformats.org/officeDocument/2006/relationships/image" Target="../media/image12.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1.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4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2.xml"/><Relationship Id="rId3" Type="http://schemas.openxmlformats.org/officeDocument/2006/relationships/image" Target="../media/image12.png"/><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3.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4.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4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13.jpg"/><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6.xml"/><Relationship Id="rId3" Type="http://schemas.openxmlformats.org/officeDocument/2006/relationships/image" Target="../media/image1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3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4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4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13.jpg"/><Relationship Id="rId5"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40.xml"/><Relationship Id="rId3" Type="http://schemas.openxmlformats.org/officeDocument/2006/relationships/image" Target="../media/image1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1.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3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42.xml"/><Relationship Id="rId3" Type="http://schemas.openxmlformats.org/officeDocument/2006/relationships/image" Target="../media/image12.png"/><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5.xml"/><Relationship Id="rId3"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13.jpg"/><Relationship Id="rId4" Type="http://schemas.openxmlformats.org/officeDocument/2006/relationships/image" Target="../media/image9.png"/><Relationship Id="rId5"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 name="Shape 216"/>
        <p:cNvGrpSpPr/>
        <p:nvPr/>
      </p:nvGrpSpPr>
      <p:grpSpPr>
        <a:xfrm>
          <a:off x="0" y="0"/>
          <a:ext cx="0" cy="0"/>
          <a:chOff x="0" y="0"/>
          <a:chExt cx="0" cy="0"/>
        </a:xfrm>
      </p:grpSpPr>
      <p:pic>
        <p:nvPicPr>
          <p:cNvPr id="217" name="Shape 217"/>
          <p:cNvPicPr preferRelativeResize="0"/>
          <p:nvPr/>
        </p:nvPicPr>
        <p:blipFill rotWithShape="1">
          <a:blip r:embed="rId3">
            <a:alphaModFix/>
          </a:blip>
          <a:srcRect b="0" l="0" r="0" t="0"/>
          <a:stretch/>
        </p:blipFill>
        <p:spPr>
          <a:xfrm>
            <a:off x="3875006" y="1168429"/>
            <a:ext cx="2171699" cy="259307"/>
          </a:xfrm>
          <a:prstGeom prst="rect">
            <a:avLst/>
          </a:prstGeom>
          <a:noFill/>
          <a:ln>
            <a:noFill/>
          </a:ln>
        </p:spPr>
      </p:pic>
      <p:sp>
        <p:nvSpPr>
          <p:cNvPr id="218" name="Shape 218"/>
          <p:cNvSpPr txBox="1"/>
          <p:nvPr/>
        </p:nvSpPr>
        <p:spPr>
          <a:xfrm>
            <a:off x="3768919" y="163000"/>
            <a:ext cx="4854300" cy="6234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chemeClr val="dk1"/>
              </a:buClr>
              <a:buSzPts val="1100"/>
              <a:buFont typeface="Arial"/>
              <a:buNone/>
            </a:pPr>
            <a:r>
              <a:rPr lang="en" sz="3600">
                <a:solidFill>
                  <a:srgbClr val="057FAF"/>
                </a:solidFill>
                <a:latin typeface="Montserrat ExtraLight"/>
                <a:ea typeface="Montserrat ExtraLight"/>
                <a:cs typeface="Montserrat ExtraLight"/>
                <a:sym typeface="Montserrat ExtraLight"/>
              </a:rPr>
              <a:t>Capture the Flags</a:t>
            </a:r>
            <a:endParaRPr sz="3600">
              <a:solidFill>
                <a:srgbClr val="057FAF"/>
              </a:solidFill>
              <a:latin typeface="Montserrat ExtraLight"/>
              <a:ea typeface="Montserrat ExtraLight"/>
              <a:cs typeface="Montserrat ExtraLight"/>
              <a:sym typeface="Montserrat ExtraLight"/>
            </a:endParaRPr>
          </a:p>
          <a:p>
            <a:pPr indent="0" lvl="0" marL="0" marR="0" rtl="0" algn="l">
              <a:spcBef>
                <a:spcPts val="0"/>
              </a:spcBef>
              <a:spcAft>
                <a:spcPts val="0"/>
              </a:spcAft>
              <a:buClr>
                <a:schemeClr val="dk1"/>
              </a:buClr>
              <a:buSzPts val="1100"/>
              <a:buFont typeface="Arial"/>
              <a:buNone/>
            </a:pPr>
            <a:r>
              <a:t/>
            </a:r>
            <a:endParaRPr sz="3600">
              <a:solidFill>
                <a:srgbClr val="057FAF"/>
              </a:solidFill>
              <a:latin typeface="Montserrat ExtraLight"/>
              <a:ea typeface="Montserrat ExtraLight"/>
              <a:cs typeface="Montserrat ExtraLight"/>
              <a:sym typeface="Montserrat ExtraLight"/>
            </a:endParaRPr>
          </a:p>
          <a:p>
            <a:pPr indent="0" lvl="0" marL="0" marR="0" rtl="0" algn="l">
              <a:spcBef>
                <a:spcPts val="0"/>
              </a:spcBef>
              <a:spcAft>
                <a:spcPts val="0"/>
              </a:spcAft>
              <a:buNone/>
            </a:pPr>
            <a:r>
              <a:t/>
            </a:r>
            <a:endParaRPr sz="3600">
              <a:solidFill>
                <a:srgbClr val="057FAF"/>
              </a:solidFill>
              <a:latin typeface="Montserrat ExtraLight"/>
              <a:ea typeface="Montserrat ExtraLight"/>
              <a:cs typeface="Montserrat ExtraLight"/>
              <a:sym typeface="Montserrat ExtraLight"/>
            </a:endParaRPr>
          </a:p>
        </p:txBody>
      </p:sp>
      <p:sp>
        <p:nvSpPr>
          <p:cNvPr id="219" name="Shape 219"/>
          <p:cNvSpPr txBox="1"/>
          <p:nvPr/>
        </p:nvSpPr>
        <p:spPr>
          <a:xfrm>
            <a:off x="3811660" y="734997"/>
            <a:ext cx="4854300" cy="323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chemeClr val="dk1"/>
              </a:buClr>
              <a:buSzPts val="1100"/>
              <a:buFont typeface="Arial"/>
              <a:buNone/>
            </a:pPr>
            <a:r>
              <a:rPr lang="en" sz="1700">
                <a:solidFill>
                  <a:srgbClr val="58C3C4"/>
                </a:solidFill>
                <a:latin typeface="Montserrat"/>
                <a:ea typeface="Montserrat"/>
                <a:cs typeface="Montserrat"/>
                <a:sym typeface="Montserrat"/>
              </a:rPr>
              <a:t>Gamifying Security Education</a:t>
            </a:r>
            <a:endParaRPr sz="1700">
              <a:solidFill>
                <a:srgbClr val="58C3C4"/>
              </a:solidFill>
              <a:latin typeface="Montserrat"/>
              <a:ea typeface="Montserrat"/>
              <a:cs typeface="Montserrat"/>
              <a:sym typeface="Montserrat"/>
            </a:endParaRPr>
          </a:p>
          <a:p>
            <a:pPr indent="0" lvl="0" marL="0" marR="0" rtl="0" algn="l">
              <a:spcBef>
                <a:spcPts val="0"/>
              </a:spcBef>
              <a:spcAft>
                <a:spcPts val="0"/>
              </a:spcAft>
              <a:buNone/>
            </a:pPr>
            <a:r>
              <a:t/>
            </a:r>
            <a:endParaRPr sz="1700">
              <a:solidFill>
                <a:srgbClr val="58C3C4"/>
              </a:solidFill>
              <a:latin typeface="Montserrat"/>
              <a:ea typeface="Montserrat"/>
              <a:cs typeface="Montserrat"/>
              <a:sym typeface="Montserrat"/>
            </a:endParaRPr>
          </a:p>
        </p:txBody>
      </p:sp>
      <p:sp>
        <p:nvSpPr>
          <p:cNvPr id="220" name="Shape 220"/>
          <p:cNvSpPr txBox="1"/>
          <p:nvPr/>
        </p:nvSpPr>
        <p:spPr>
          <a:xfrm>
            <a:off x="3966047" y="1166350"/>
            <a:ext cx="27183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pic>
        <p:nvPicPr>
          <p:cNvPr id="221" name="Shape 221"/>
          <p:cNvPicPr preferRelativeResize="0"/>
          <p:nvPr/>
        </p:nvPicPr>
        <p:blipFill rotWithShape="1">
          <a:blip r:embed="rId4">
            <a:alphaModFix/>
          </a:blip>
          <a:srcRect b="0" l="0" r="0" t="0"/>
          <a:stretch/>
        </p:blipFill>
        <p:spPr>
          <a:xfrm>
            <a:off x="0" y="1629662"/>
            <a:ext cx="9144000" cy="3529013"/>
          </a:xfrm>
          <a:prstGeom prst="rect">
            <a:avLst/>
          </a:prstGeom>
          <a:noFill/>
          <a:ln>
            <a:noFill/>
          </a:ln>
        </p:spPr>
      </p:pic>
      <p:pic>
        <p:nvPicPr>
          <p:cNvPr id="222" name="Shape 222"/>
          <p:cNvPicPr preferRelativeResize="0"/>
          <p:nvPr/>
        </p:nvPicPr>
        <p:blipFill rotWithShape="1">
          <a:blip r:embed="rId5">
            <a:alphaModFix/>
          </a:blip>
          <a:srcRect b="0" l="0" r="0" t="0"/>
          <a:stretch/>
        </p:blipFill>
        <p:spPr>
          <a:xfrm>
            <a:off x="209998" y="71888"/>
            <a:ext cx="2402860" cy="148919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4" name="Shape 304"/>
        <p:cNvGrpSpPr/>
        <p:nvPr/>
      </p:nvGrpSpPr>
      <p:grpSpPr>
        <a:xfrm>
          <a:off x="0" y="0"/>
          <a:ext cx="0" cy="0"/>
          <a:chOff x="0" y="0"/>
          <a:chExt cx="0" cy="0"/>
        </a:xfrm>
      </p:grpSpPr>
      <p:sp>
        <p:nvSpPr>
          <p:cNvPr id="305" name="Shape 30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306" name="Shape 306"/>
          <p:cNvSpPr txBox="1"/>
          <p:nvPr>
            <p:ph idx="1" type="body"/>
          </p:nvPr>
        </p:nvSpPr>
        <p:spPr>
          <a:xfrm>
            <a:off x="311700" y="2219275"/>
            <a:ext cx="5670300" cy="24243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Security training and classes can be expensive/overkill</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Security conferences may not be relevant enough</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Are also full of degenerates</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Can we improve our education techniques?</a:t>
            </a:r>
            <a:endParaRPr>
              <a:latin typeface="Montserrat"/>
              <a:ea typeface="Montserrat"/>
              <a:cs typeface="Montserrat"/>
              <a:sym typeface="Montserrat"/>
            </a:endParaRPr>
          </a:p>
        </p:txBody>
      </p:sp>
      <p:pic>
        <p:nvPicPr>
          <p:cNvPr id="307" name="Shape 307"/>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308" name="Shape 308"/>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309" name="Shape 309"/>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310" name="Shape 310"/>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311" name="Shape 311"/>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Security Education</a:t>
            </a:r>
            <a:endParaRPr sz="3000">
              <a:solidFill>
                <a:srgbClr val="057FAF"/>
              </a:solidFill>
              <a:latin typeface="Montserrat ExtraLight"/>
              <a:ea typeface="Montserrat ExtraLight"/>
              <a:cs typeface="Montserrat ExtraLight"/>
              <a:sym typeface="Montserrat ExtraLight"/>
            </a:endParaRPr>
          </a:p>
        </p:txBody>
      </p:sp>
      <p:pic>
        <p:nvPicPr>
          <p:cNvPr id="312" name="Shape 312"/>
          <p:cNvPicPr preferRelativeResize="0"/>
          <p:nvPr/>
        </p:nvPicPr>
        <p:blipFill>
          <a:blip r:embed="rId5">
            <a:alphaModFix/>
          </a:blip>
          <a:stretch>
            <a:fillRect/>
          </a:stretch>
        </p:blipFill>
        <p:spPr>
          <a:xfrm>
            <a:off x="5920825" y="2681600"/>
            <a:ext cx="2911475" cy="2303300"/>
          </a:xfrm>
          <a:prstGeom prst="rect">
            <a:avLst/>
          </a:prstGeom>
          <a:noFill/>
          <a:ln>
            <a:noFill/>
          </a:ln>
        </p:spPr>
      </p:pic>
      <p:sp>
        <p:nvSpPr>
          <p:cNvPr id="313" name="Shape 313"/>
          <p:cNvSpPr txBox="1"/>
          <p:nvPr>
            <p:ph idx="1" type="body"/>
          </p:nvPr>
        </p:nvSpPr>
        <p:spPr>
          <a:xfrm>
            <a:off x="3249850" y="4396175"/>
            <a:ext cx="749400" cy="484500"/>
          </a:xfrm>
          <a:prstGeom prst="rect">
            <a:avLst/>
          </a:prstGeom>
        </p:spPr>
        <p:txBody>
          <a:bodyPr anchorCtr="0" anchor="t" bIns="91425" lIns="91425" spcFirstLastPara="1" rIns="91425" wrap="square" tIns="91425">
            <a:noAutofit/>
          </a:bodyPr>
          <a:lstStyle/>
          <a:p>
            <a:pPr indent="0" lvl="0" marL="0" rtl="0">
              <a:spcBef>
                <a:spcPts val="0"/>
              </a:spcBef>
              <a:spcAft>
                <a:spcPts val="1600"/>
              </a:spcAft>
              <a:buNone/>
            </a:pPr>
            <a:r>
              <a:rPr b="1" lang="en">
                <a:latin typeface="Montserrat"/>
                <a:ea typeface="Montserrat"/>
                <a:cs typeface="Montserrat"/>
                <a:sym typeface="Montserrat"/>
              </a:rPr>
              <a:t>YES</a:t>
            </a:r>
            <a:endParaRPr b="1">
              <a:latin typeface="Montserrat"/>
              <a:ea typeface="Montserrat"/>
              <a:cs typeface="Montserrat"/>
              <a:sym typeface="Montserra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pic>
        <p:nvPicPr>
          <p:cNvPr id="318" name="Shape 318"/>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319" name="Shape 319"/>
          <p:cNvSpPr txBox="1"/>
          <p:nvPr/>
        </p:nvSpPr>
        <p:spPr>
          <a:xfrm>
            <a:off x="-7201" y="1240404"/>
            <a:ext cx="9158400" cy="877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5300">
                <a:solidFill>
                  <a:srgbClr val="F2F2F2"/>
                </a:solidFill>
                <a:latin typeface="Montserrat ExtraLight"/>
                <a:ea typeface="Montserrat ExtraLight"/>
                <a:cs typeface="Montserrat ExtraLight"/>
                <a:sym typeface="Montserrat ExtraLight"/>
              </a:rPr>
              <a:t>CTFs</a:t>
            </a:r>
            <a:endParaRPr sz="5300">
              <a:solidFill>
                <a:srgbClr val="F2F2F2"/>
              </a:solidFill>
              <a:latin typeface="Montserrat ExtraLight"/>
              <a:ea typeface="Montserrat ExtraLight"/>
              <a:cs typeface="Montserrat ExtraLight"/>
              <a:sym typeface="Montserrat Extra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3" name="Shape 323"/>
        <p:cNvGrpSpPr/>
        <p:nvPr/>
      </p:nvGrpSpPr>
      <p:grpSpPr>
        <a:xfrm>
          <a:off x="0" y="0"/>
          <a:ext cx="0" cy="0"/>
          <a:chOff x="0" y="0"/>
          <a:chExt cx="0" cy="0"/>
        </a:xfrm>
      </p:grpSpPr>
      <p:sp>
        <p:nvSpPr>
          <p:cNvPr id="324" name="Shape 32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325" name="Shape 325"/>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Started/formalized at DEFCON 4, grown in popularity</a:t>
            </a:r>
            <a:endParaRPr>
              <a:latin typeface="Montserrat"/>
              <a:ea typeface="Montserrat"/>
              <a:cs typeface="Montserrat"/>
              <a:sym typeface="Montserrat"/>
            </a:endParaRPr>
          </a:p>
          <a:p>
            <a:pPr indent="-317500" lvl="1" marL="914400" rtl="0">
              <a:spcBef>
                <a:spcPts val="0"/>
              </a:spcBef>
              <a:spcAft>
                <a:spcPts val="0"/>
              </a:spcAft>
              <a:buSzPts val="1400"/>
              <a:buFont typeface="Montserrat"/>
              <a:buChar char="○"/>
            </a:pPr>
            <a:r>
              <a:rPr lang="en">
                <a:latin typeface="Montserrat"/>
                <a:ea typeface="Montserrat"/>
                <a:cs typeface="Montserrat"/>
                <a:sym typeface="Montserrat"/>
              </a:rPr>
              <a:t>More formalization, automation</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Two main types: jeopardy, attack/defense</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There is almost never a weekend without a CTF</a:t>
            </a:r>
            <a:endParaRPr>
              <a:latin typeface="Montserrat"/>
              <a:ea typeface="Montserrat"/>
              <a:cs typeface="Montserrat"/>
              <a:sym typeface="Montserrat"/>
            </a:endParaRPr>
          </a:p>
        </p:txBody>
      </p:sp>
      <p:pic>
        <p:nvPicPr>
          <p:cNvPr id="326" name="Shape 326"/>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327" name="Shape 327"/>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328" name="Shape 328"/>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329" name="Shape 329"/>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330" name="Shape 330"/>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CTFs</a:t>
            </a:r>
            <a:endParaRPr sz="3000">
              <a:solidFill>
                <a:srgbClr val="057FAF"/>
              </a:solidFill>
              <a:latin typeface="Montserrat ExtraLight"/>
              <a:ea typeface="Montserrat ExtraLight"/>
              <a:cs typeface="Montserrat ExtraLight"/>
              <a:sym typeface="Montserrat ExtraLight"/>
            </a:endParaRPr>
          </a:p>
        </p:txBody>
      </p:sp>
      <p:pic>
        <p:nvPicPr>
          <p:cNvPr id="331" name="Shape 331"/>
          <p:cNvPicPr preferRelativeResize="0"/>
          <p:nvPr/>
        </p:nvPicPr>
        <p:blipFill>
          <a:blip r:embed="rId5">
            <a:alphaModFix/>
          </a:blip>
          <a:stretch>
            <a:fillRect/>
          </a:stretch>
        </p:blipFill>
        <p:spPr>
          <a:xfrm>
            <a:off x="6059775" y="2546800"/>
            <a:ext cx="2886125" cy="21646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5" name="Shape 335"/>
        <p:cNvGrpSpPr/>
        <p:nvPr/>
      </p:nvGrpSpPr>
      <p:grpSpPr>
        <a:xfrm>
          <a:off x="0" y="0"/>
          <a:ext cx="0" cy="0"/>
          <a:chOff x="0" y="0"/>
          <a:chExt cx="0" cy="0"/>
        </a:xfrm>
      </p:grpSpPr>
      <p:sp>
        <p:nvSpPr>
          <p:cNvPr id="336" name="Shape 33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337" name="Shape 337"/>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DEFCON 4: First formal CTF, contestants provided &amp; then hacked others, points judged</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Organized by various groups, mostly winning CTF teams</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DEFCON, Black Hat, conferences</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SANS Netwars - CTF as training</a:t>
            </a:r>
            <a:endParaRPr>
              <a:latin typeface="Montserrat"/>
              <a:ea typeface="Montserrat"/>
              <a:cs typeface="Montserrat"/>
              <a:sym typeface="Montserrat"/>
            </a:endParaRPr>
          </a:p>
        </p:txBody>
      </p:sp>
      <p:pic>
        <p:nvPicPr>
          <p:cNvPr id="338" name="Shape 338"/>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339" name="Shape 339"/>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340" name="Shape 340"/>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341" name="Shape 341"/>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342" name="Shape 342"/>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CTFs</a:t>
            </a:r>
            <a:endParaRPr sz="3000">
              <a:solidFill>
                <a:srgbClr val="057FAF"/>
              </a:solidFill>
              <a:latin typeface="Montserrat ExtraLight"/>
              <a:ea typeface="Montserrat ExtraLight"/>
              <a:cs typeface="Montserrat ExtraLight"/>
              <a:sym typeface="Montserrat ExtraLight"/>
            </a:endParaRPr>
          </a:p>
        </p:txBody>
      </p:sp>
      <p:pic>
        <p:nvPicPr>
          <p:cNvPr id="343" name="Shape 343"/>
          <p:cNvPicPr preferRelativeResize="0"/>
          <p:nvPr/>
        </p:nvPicPr>
        <p:blipFill rotWithShape="1">
          <a:blip r:embed="rId5">
            <a:alphaModFix/>
          </a:blip>
          <a:srcRect b="0" l="22163" r="20060" t="0"/>
          <a:stretch/>
        </p:blipFill>
        <p:spPr>
          <a:xfrm>
            <a:off x="6293950" y="1992363"/>
            <a:ext cx="2143975" cy="27830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7" name="Shape 347"/>
        <p:cNvGrpSpPr/>
        <p:nvPr/>
      </p:nvGrpSpPr>
      <p:grpSpPr>
        <a:xfrm>
          <a:off x="0" y="0"/>
          <a:ext cx="0" cy="0"/>
          <a:chOff x="0" y="0"/>
          <a:chExt cx="0" cy="0"/>
        </a:xfrm>
      </p:grpSpPr>
      <p:sp>
        <p:nvSpPr>
          <p:cNvPr id="348" name="Shape 34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349" name="Shape 349"/>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DEF CON 24 - Cyber Grand Challenge</a:t>
            </a:r>
            <a:endParaRPr>
              <a:latin typeface="Montserrat"/>
              <a:ea typeface="Montserrat"/>
              <a:cs typeface="Montserrat"/>
              <a:sym typeface="Montserrat"/>
            </a:endParaRPr>
          </a:p>
          <a:p>
            <a:pPr indent="-317500" lvl="1" marL="914400" rtl="0">
              <a:spcBef>
                <a:spcPts val="0"/>
              </a:spcBef>
              <a:spcAft>
                <a:spcPts val="0"/>
              </a:spcAft>
              <a:buSzPts val="1400"/>
              <a:buFont typeface="Montserrat"/>
              <a:buChar char="○"/>
            </a:pPr>
            <a:r>
              <a:rPr lang="en">
                <a:latin typeface="Montserrat"/>
                <a:ea typeface="Montserrat"/>
                <a:cs typeface="Montserrat"/>
                <a:sym typeface="Montserrat"/>
              </a:rPr>
              <a:t>First fully automated machine learning CTF </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DEF CON 25 - cLEMENcy </a:t>
            </a:r>
            <a:endParaRPr>
              <a:latin typeface="Montserrat"/>
              <a:ea typeface="Montserrat"/>
              <a:cs typeface="Montserrat"/>
              <a:sym typeface="Montserrat"/>
            </a:endParaRPr>
          </a:p>
          <a:p>
            <a:pPr indent="-317500" lvl="1" marL="914400" rtl="0">
              <a:spcBef>
                <a:spcPts val="0"/>
              </a:spcBef>
              <a:spcAft>
                <a:spcPts val="0"/>
              </a:spcAft>
              <a:buSzPts val="1400"/>
              <a:buFont typeface="Montserrat"/>
              <a:buChar char="○"/>
            </a:pPr>
            <a:r>
              <a:rPr lang="en">
                <a:latin typeface="Montserrat"/>
                <a:ea typeface="Montserrat"/>
                <a:cs typeface="Montserrat"/>
                <a:sym typeface="Montserrat"/>
              </a:rPr>
              <a:t>middle-endian, 9-bit byte length machine</a:t>
            </a:r>
            <a:endParaRPr>
              <a:latin typeface="Montserrat"/>
              <a:ea typeface="Montserrat"/>
              <a:cs typeface="Montserrat"/>
              <a:sym typeface="Montserrat"/>
            </a:endParaRPr>
          </a:p>
        </p:txBody>
      </p:sp>
      <p:pic>
        <p:nvPicPr>
          <p:cNvPr id="350" name="Shape 350"/>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351" name="Shape 351"/>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352" name="Shape 352"/>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353" name="Shape 353"/>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354" name="Shape 354"/>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Recent/Noteworthy CTFs</a:t>
            </a:r>
            <a:endParaRPr sz="3000">
              <a:solidFill>
                <a:srgbClr val="057FAF"/>
              </a:solidFill>
              <a:latin typeface="Montserrat ExtraLight"/>
              <a:ea typeface="Montserrat ExtraLight"/>
              <a:cs typeface="Montserrat ExtraLight"/>
              <a:sym typeface="Montserrat ExtraLight"/>
            </a:endParaRPr>
          </a:p>
        </p:txBody>
      </p:sp>
      <p:pic>
        <p:nvPicPr>
          <p:cNvPr id="355" name="Shape 355"/>
          <p:cNvPicPr preferRelativeResize="0"/>
          <p:nvPr/>
        </p:nvPicPr>
        <p:blipFill>
          <a:blip r:embed="rId5">
            <a:alphaModFix/>
          </a:blip>
          <a:stretch>
            <a:fillRect/>
          </a:stretch>
        </p:blipFill>
        <p:spPr>
          <a:xfrm>
            <a:off x="5481250" y="2535850"/>
            <a:ext cx="3141975" cy="23564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9" name="Shape 359"/>
        <p:cNvGrpSpPr/>
        <p:nvPr/>
      </p:nvGrpSpPr>
      <p:grpSpPr>
        <a:xfrm>
          <a:off x="0" y="0"/>
          <a:ext cx="0" cy="0"/>
          <a:chOff x="0" y="0"/>
          <a:chExt cx="0" cy="0"/>
        </a:xfrm>
      </p:grpSpPr>
      <p:sp>
        <p:nvSpPr>
          <p:cNvPr id="360" name="Shape 360"/>
          <p:cNvSpPr txBox="1"/>
          <p:nvPr>
            <p:ph idx="1" type="body"/>
          </p:nvPr>
        </p:nvSpPr>
        <p:spPr>
          <a:xfrm>
            <a:off x="4375200" y="807675"/>
            <a:ext cx="4248000" cy="3138900"/>
          </a:xfrm>
          <a:prstGeom prst="rect">
            <a:avLst/>
          </a:prstGeom>
          <a:noFill/>
          <a:ln>
            <a:noFill/>
          </a:ln>
        </p:spPr>
        <p:txBody>
          <a:bodyPr anchorCtr="0" anchor="ctr" bIns="91425" lIns="91425" spcFirstLastPara="1" rIns="91425" wrap="square" tIns="91425">
            <a:noAutofit/>
          </a:bodyPr>
          <a:lstStyle/>
          <a:p>
            <a:pPr indent="0" lvl="0" marL="0" rtl="0">
              <a:lnSpc>
                <a:spcPct val="115000"/>
              </a:lnSpc>
              <a:spcBef>
                <a:spcPts val="0"/>
              </a:spcBef>
              <a:spcAft>
                <a:spcPts val="0"/>
              </a:spcAft>
              <a:buClr>
                <a:srgbClr val="000000"/>
              </a:buClr>
              <a:buSzPts val="1100"/>
              <a:buNone/>
            </a:pPr>
            <a:r>
              <a:rPr b="1" lang="en" sz="1800">
                <a:solidFill>
                  <a:srgbClr val="057FAF"/>
                </a:solidFill>
                <a:latin typeface="Montserrat"/>
                <a:ea typeface="Montserrat"/>
                <a:cs typeface="Montserrat"/>
                <a:sym typeface="Montserrat"/>
              </a:rPr>
              <a:t>Cons</a:t>
            </a:r>
            <a:endParaRPr sz="1800">
              <a:solidFill>
                <a:srgbClr val="057FAF"/>
              </a:solidFill>
              <a:latin typeface="Montserrat"/>
              <a:ea typeface="Montserrat"/>
              <a:cs typeface="Montserrat"/>
              <a:sym typeface="Montserrat"/>
            </a:endParaRPr>
          </a:p>
          <a:p>
            <a:pPr indent="-342900" lvl="0" marL="457200" rtl="0">
              <a:lnSpc>
                <a:spcPct val="150000"/>
              </a:lnSpc>
              <a:spcBef>
                <a:spcPts val="1000"/>
              </a:spcBef>
              <a:spcAft>
                <a:spcPts val="0"/>
              </a:spcAft>
              <a:buClr>
                <a:srgbClr val="2C2D30"/>
              </a:buClr>
              <a:buSzPts val="1800"/>
              <a:buFont typeface="Montserrat"/>
              <a:buChar char="●"/>
            </a:pPr>
            <a:r>
              <a:rPr lang="en" sz="1800">
                <a:solidFill>
                  <a:srgbClr val="2C2D30"/>
                </a:solidFill>
                <a:latin typeface="Montserrat"/>
                <a:ea typeface="Montserrat"/>
                <a:cs typeface="Montserrat"/>
                <a:sym typeface="Montserrat"/>
              </a:rPr>
              <a:t>Not always work-appropriate (e.g. Blaze CTF - The weed CTF )</a:t>
            </a:r>
            <a:endParaRPr sz="1800">
              <a:solidFill>
                <a:srgbClr val="2C2D30"/>
              </a:solidFill>
              <a:latin typeface="Montserrat"/>
              <a:ea typeface="Montserrat"/>
              <a:cs typeface="Montserrat"/>
              <a:sym typeface="Montserrat"/>
            </a:endParaRPr>
          </a:p>
          <a:p>
            <a:pPr indent="-342900" lvl="0" marL="457200" rtl="0">
              <a:lnSpc>
                <a:spcPct val="150000"/>
              </a:lnSpc>
              <a:spcBef>
                <a:spcPts val="0"/>
              </a:spcBef>
              <a:spcAft>
                <a:spcPts val="0"/>
              </a:spcAft>
              <a:buClr>
                <a:srgbClr val="2C2D30"/>
              </a:buClr>
              <a:buSzPts val="1800"/>
              <a:buFont typeface="Montserrat"/>
              <a:buChar char="●"/>
            </a:pPr>
            <a:r>
              <a:rPr lang="en" sz="1800">
                <a:solidFill>
                  <a:srgbClr val="2C2D30"/>
                </a:solidFill>
                <a:latin typeface="Montserrat"/>
                <a:ea typeface="Montserrat"/>
                <a:cs typeface="Montserrat"/>
                <a:sym typeface="Montserrat"/>
              </a:rPr>
              <a:t>Tailored to a different level of security skill</a:t>
            </a:r>
            <a:endParaRPr sz="1800">
              <a:solidFill>
                <a:srgbClr val="2C2D30"/>
              </a:solidFill>
              <a:latin typeface="Montserrat"/>
              <a:ea typeface="Montserrat"/>
              <a:cs typeface="Montserrat"/>
              <a:sym typeface="Montserrat"/>
            </a:endParaRPr>
          </a:p>
        </p:txBody>
      </p:sp>
      <p:sp>
        <p:nvSpPr>
          <p:cNvPr id="361" name="Shape 361"/>
          <p:cNvSpPr txBox="1"/>
          <p:nvPr>
            <p:ph type="title"/>
          </p:nvPr>
        </p:nvSpPr>
        <p:spPr>
          <a:xfrm>
            <a:off x="311700" y="138925"/>
            <a:ext cx="8520600" cy="522900"/>
          </a:xfrm>
          <a:prstGeom prst="rect">
            <a:avLst/>
          </a:prstGeom>
        </p:spPr>
        <p:txBody>
          <a:bodyPr anchorCtr="0" anchor="ctr" bIns="91425" lIns="91425" spcFirstLastPara="1" rIns="91425" wrap="square" tIns="91425">
            <a:noAutofit/>
          </a:bodyPr>
          <a:lstStyle/>
          <a:p>
            <a:pPr indent="0" lvl="0" marL="0" rtl="0">
              <a:spcBef>
                <a:spcPts val="0"/>
              </a:spcBef>
              <a:spcAft>
                <a:spcPts val="0"/>
              </a:spcAft>
              <a:buNone/>
            </a:pPr>
            <a:r>
              <a:rPr lang="en" sz="3000">
                <a:solidFill>
                  <a:srgbClr val="232323"/>
                </a:solidFill>
              </a:rPr>
              <a:t>Pros and Cons of CTFs</a:t>
            </a:r>
            <a:endParaRPr sz="3000">
              <a:solidFill>
                <a:srgbClr val="232323"/>
              </a:solidFill>
            </a:endParaRPr>
          </a:p>
        </p:txBody>
      </p:sp>
      <p:sp>
        <p:nvSpPr>
          <p:cNvPr id="362" name="Shape 362"/>
          <p:cNvSpPr txBox="1"/>
          <p:nvPr>
            <p:ph idx="2" type="body"/>
          </p:nvPr>
        </p:nvSpPr>
        <p:spPr>
          <a:xfrm>
            <a:off x="375300" y="948025"/>
            <a:ext cx="3999900" cy="3416400"/>
          </a:xfrm>
          <a:prstGeom prst="rect">
            <a:avLst/>
          </a:prstGeom>
          <a:noFill/>
          <a:ln>
            <a:noFill/>
          </a:ln>
        </p:spPr>
        <p:txBody>
          <a:bodyPr anchorCtr="0" anchor="ctr" bIns="91425" lIns="91425" spcFirstLastPara="1" rIns="91425" wrap="square" tIns="91425">
            <a:noAutofit/>
          </a:bodyPr>
          <a:lstStyle/>
          <a:p>
            <a:pPr indent="0" lvl="0" marL="0" rtl="0">
              <a:lnSpc>
                <a:spcPct val="115000"/>
              </a:lnSpc>
              <a:spcBef>
                <a:spcPts val="0"/>
              </a:spcBef>
              <a:spcAft>
                <a:spcPts val="0"/>
              </a:spcAft>
              <a:buClr>
                <a:srgbClr val="000000"/>
              </a:buClr>
              <a:buSzPts val="1100"/>
              <a:buNone/>
            </a:pPr>
            <a:r>
              <a:rPr b="1" lang="en" sz="1800">
                <a:solidFill>
                  <a:srgbClr val="057FAF"/>
                </a:solidFill>
                <a:latin typeface="Montserrat"/>
                <a:ea typeface="Montserrat"/>
                <a:cs typeface="Montserrat"/>
                <a:sym typeface="Montserrat"/>
              </a:rPr>
              <a:t>Pros</a:t>
            </a:r>
            <a:endParaRPr sz="1800">
              <a:solidFill>
                <a:srgbClr val="057FAF"/>
              </a:solidFill>
              <a:latin typeface="Montserrat"/>
              <a:ea typeface="Montserrat"/>
              <a:cs typeface="Montserrat"/>
              <a:sym typeface="Montserrat"/>
            </a:endParaRPr>
          </a:p>
          <a:p>
            <a:pPr indent="-342900" lvl="0" marL="457200" rtl="0">
              <a:lnSpc>
                <a:spcPct val="150000"/>
              </a:lnSpc>
              <a:spcBef>
                <a:spcPts val="1000"/>
              </a:spcBef>
              <a:spcAft>
                <a:spcPts val="0"/>
              </a:spcAft>
              <a:buClr>
                <a:srgbClr val="2C2D30"/>
              </a:buClr>
              <a:buSzPts val="1800"/>
              <a:buFont typeface="Montserrat"/>
              <a:buChar char="●"/>
            </a:pPr>
            <a:r>
              <a:rPr lang="en" sz="1800">
                <a:solidFill>
                  <a:srgbClr val="2C2D30"/>
                </a:solidFill>
                <a:latin typeface="Montserrat"/>
                <a:ea typeface="Montserrat"/>
                <a:cs typeface="Montserrat"/>
                <a:sym typeface="Montserrat"/>
              </a:rPr>
              <a:t>Great puzzles</a:t>
            </a:r>
            <a:endParaRPr sz="1800">
              <a:solidFill>
                <a:srgbClr val="2C2D30"/>
              </a:solidFill>
              <a:latin typeface="Montserrat"/>
              <a:ea typeface="Montserrat"/>
              <a:cs typeface="Montserrat"/>
              <a:sym typeface="Montserrat"/>
            </a:endParaRPr>
          </a:p>
          <a:p>
            <a:pPr indent="-342900" lvl="0" marL="457200" rtl="0">
              <a:lnSpc>
                <a:spcPct val="150000"/>
              </a:lnSpc>
              <a:spcBef>
                <a:spcPts val="0"/>
              </a:spcBef>
              <a:spcAft>
                <a:spcPts val="0"/>
              </a:spcAft>
              <a:buClr>
                <a:srgbClr val="2C2D30"/>
              </a:buClr>
              <a:buSzPts val="1800"/>
              <a:buFont typeface="Montserrat"/>
              <a:buChar char="●"/>
            </a:pPr>
            <a:r>
              <a:rPr lang="en" sz="1800">
                <a:solidFill>
                  <a:srgbClr val="2C2D30"/>
                </a:solidFill>
                <a:latin typeface="Montserrat"/>
                <a:ea typeface="Montserrat"/>
                <a:cs typeface="Montserrat"/>
                <a:sym typeface="Montserrat"/>
              </a:rPr>
              <a:t>Great rewards/incentives</a:t>
            </a:r>
            <a:endParaRPr sz="1800">
              <a:solidFill>
                <a:srgbClr val="2C2D30"/>
              </a:solidFill>
              <a:latin typeface="Montserrat"/>
              <a:ea typeface="Montserrat"/>
              <a:cs typeface="Montserrat"/>
              <a:sym typeface="Montserrat"/>
            </a:endParaRPr>
          </a:p>
          <a:p>
            <a:pPr indent="-342900" lvl="0" marL="457200" rtl="0">
              <a:lnSpc>
                <a:spcPct val="150000"/>
              </a:lnSpc>
              <a:spcBef>
                <a:spcPts val="0"/>
              </a:spcBef>
              <a:spcAft>
                <a:spcPts val="0"/>
              </a:spcAft>
              <a:buClr>
                <a:srgbClr val="2C2D30"/>
              </a:buClr>
              <a:buSzPts val="1800"/>
              <a:buFont typeface="Montserrat"/>
              <a:buChar char="●"/>
            </a:pPr>
            <a:r>
              <a:rPr lang="en" sz="1800">
                <a:solidFill>
                  <a:srgbClr val="2C2D30"/>
                </a:solidFill>
                <a:latin typeface="Montserrat"/>
                <a:ea typeface="Montserrat"/>
                <a:cs typeface="Montserrat"/>
                <a:sym typeface="Montserrat"/>
              </a:rPr>
              <a:t>Great memes</a:t>
            </a:r>
            <a:endParaRPr sz="1800">
              <a:solidFill>
                <a:srgbClr val="2C2D30"/>
              </a:solidFill>
              <a:latin typeface="Montserrat"/>
              <a:ea typeface="Montserrat"/>
              <a:cs typeface="Montserrat"/>
              <a:sym typeface="Montserrat"/>
            </a:endParaRPr>
          </a:p>
          <a:p>
            <a:pPr indent="-342900" lvl="0" marL="457200" rtl="0">
              <a:lnSpc>
                <a:spcPct val="150000"/>
              </a:lnSpc>
              <a:spcBef>
                <a:spcPts val="0"/>
              </a:spcBef>
              <a:spcAft>
                <a:spcPts val="0"/>
              </a:spcAft>
              <a:buClr>
                <a:srgbClr val="2C2D30"/>
              </a:buClr>
              <a:buSzPts val="1800"/>
              <a:buFont typeface="Montserrat"/>
              <a:buChar char="●"/>
            </a:pPr>
            <a:r>
              <a:rPr lang="en" sz="1800">
                <a:solidFill>
                  <a:srgbClr val="2C2D30"/>
                </a:solidFill>
                <a:latin typeface="Montserrat"/>
                <a:ea typeface="Montserrat"/>
                <a:cs typeface="Montserrat"/>
                <a:sym typeface="Montserrat"/>
              </a:rPr>
              <a:t>ctfd/fbctf/custom platforms have evolved</a:t>
            </a:r>
            <a:endParaRPr sz="1600">
              <a:solidFill>
                <a:srgbClr val="2C2D30"/>
              </a:solidFill>
              <a:latin typeface="Montserrat"/>
              <a:ea typeface="Montserrat"/>
              <a:cs typeface="Montserrat"/>
              <a:sym typeface="Montserrat"/>
            </a:endParaRPr>
          </a:p>
        </p:txBody>
      </p:sp>
      <p:pic>
        <p:nvPicPr>
          <p:cNvPr id="363" name="Shape 363"/>
          <p:cNvPicPr preferRelativeResize="0"/>
          <p:nvPr/>
        </p:nvPicPr>
        <p:blipFill>
          <a:blip r:embed="rId3">
            <a:alphaModFix/>
          </a:blip>
          <a:stretch>
            <a:fillRect/>
          </a:stretch>
        </p:blipFill>
        <p:spPr>
          <a:xfrm>
            <a:off x="6661625" y="2921700"/>
            <a:ext cx="2221800" cy="2221800"/>
          </a:xfrm>
          <a:prstGeom prst="rect">
            <a:avLst/>
          </a:prstGeom>
          <a:noFill/>
          <a:ln>
            <a:noFill/>
          </a:ln>
        </p:spPr>
      </p:pic>
      <p:sp>
        <p:nvSpPr>
          <p:cNvPr id="364" name="Shape 364"/>
          <p:cNvSpPr txBox="1"/>
          <p:nvPr>
            <p:ph type="title"/>
          </p:nvPr>
        </p:nvSpPr>
        <p:spPr>
          <a:xfrm>
            <a:off x="311700" y="445025"/>
            <a:ext cx="8520600" cy="572700"/>
          </a:xfrm>
          <a:prstGeom prst="rect">
            <a:avLst/>
          </a:prstGeom>
        </p:spPr>
        <p:txBody>
          <a:bodyPr anchorCtr="0" anchor="ctr" bIns="91425" lIns="91425" spcFirstLastPara="1" rIns="91425" wrap="square" tIns="91425">
            <a:noAutofit/>
          </a:bodyPr>
          <a:lstStyle/>
          <a:p>
            <a:pPr indent="0" lvl="0" marL="0" rtl="0">
              <a:spcBef>
                <a:spcPts val="0"/>
              </a:spcBef>
              <a:spcAft>
                <a:spcPts val="0"/>
              </a:spcAft>
              <a:buNone/>
            </a:pPr>
            <a:r>
              <a:rPr lang="en"/>
              <a:t>Let’s Talk About</a:t>
            </a:r>
            <a:endParaRPr/>
          </a:p>
        </p:txBody>
      </p:sp>
      <p:pic>
        <p:nvPicPr>
          <p:cNvPr id="365" name="Shape 365"/>
          <p:cNvPicPr preferRelativeResize="0"/>
          <p:nvPr/>
        </p:nvPicPr>
        <p:blipFill rotWithShape="1">
          <a:blip r:embed="rId4">
            <a:alphaModFix/>
          </a:blip>
          <a:srcRect b="0" l="0" r="0" t="0"/>
          <a:stretch/>
        </p:blipFill>
        <p:spPr>
          <a:xfrm>
            <a:off x="-1743" y="0"/>
            <a:ext cx="9145742" cy="1114639"/>
          </a:xfrm>
          <a:prstGeom prst="rect">
            <a:avLst/>
          </a:prstGeom>
          <a:noFill/>
          <a:ln>
            <a:noFill/>
          </a:ln>
        </p:spPr>
      </p:pic>
      <p:pic>
        <p:nvPicPr>
          <p:cNvPr id="366" name="Shape 366"/>
          <p:cNvPicPr preferRelativeResize="0"/>
          <p:nvPr/>
        </p:nvPicPr>
        <p:blipFill rotWithShape="1">
          <a:blip r:embed="rId5">
            <a:alphaModFix/>
          </a:blip>
          <a:srcRect b="0" l="0" r="0" t="0"/>
          <a:stretch/>
        </p:blipFill>
        <p:spPr>
          <a:xfrm>
            <a:off x="3861400" y="719396"/>
            <a:ext cx="2171699" cy="259307"/>
          </a:xfrm>
          <a:prstGeom prst="rect">
            <a:avLst/>
          </a:prstGeom>
          <a:noFill/>
          <a:ln>
            <a:noFill/>
          </a:ln>
        </p:spPr>
      </p:pic>
      <p:sp>
        <p:nvSpPr>
          <p:cNvPr id="367" name="Shape 367"/>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368" name="Shape 368"/>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2" name="Shape 372"/>
        <p:cNvGrpSpPr/>
        <p:nvPr/>
      </p:nvGrpSpPr>
      <p:grpSpPr>
        <a:xfrm>
          <a:off x="0" y="0"/>
          <a:ext cx="0" cy="0"/>
          <a:chOff x="0" y="0"/>
          <a:chExt cx="0" cy="0"/>
        </a:xfrm>
      </p:grpSpPr>
      <p:pic>
        <p:nvPicPr>
          <p:cNvPr id="373" name="Shape 373"/>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374" name="Shape 374"/>
          <p:cNvSpPr txBox="1"/>
          <p:nvPr/>
        </p:nvSpPr>
        <p:spPr>
          <a:xfrm>
            <a:off x="-7201" y="1240404"/>
            <a:ext cx="9158400" cy="877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5300">
                <a:solidFill>
                  <a:srgbClr val="F2F2F2"/>
                </a:solidFill>
                <a:latin typeface="Montserrat ExtraLight"/>
                <a:ea typeface="Montserrat ExtraLight"/>
                <a:cs typeface="Montserrat ExtraLight"/>
                <a:sym typeface="Montserrat ExtraLight"/>
              </a:rPr>
              <a:t>Planning</a:t>
            </a:r>
            <a:endParaRPr sz="5300">
              <a:solidFill>
                <a:srgbClr val="F2F2F2"/>
              </a:solidFill>
              <a:latin typeface="Montserrat ExtraLight"/>
              <a:ea typeface="Montserrat ExtraLight"/>
              <a:cs typeface="Montserrat ExtraLight"/>
              <a:sym typeface="Montserrat Extra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8" name="Shape 378"/>
        <p:cNvGrpSpPr/>
        <p:nvPr/>
      </p:nvGrpSpPr>
      <p:grpSpPr>
        <a:xfrm>
          <a:off x="0" y="0"/>
          <a:ext cx="0" cy="0"/>
          <a:chOff x="0" y="0"/>
          <a:chExt cx="0" cy="0"/>
        </a:xfrm>
      </p:grpSpPr>
      <p:sp>
        <p:nvSpPr>
          <p:cNvPr id="379" name="Shape 37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380" name="Shape 380"/>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Raise security awareness and skills</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Engage a broad audience</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Most of our employees are *not* hackers</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Measure our impact</a:t>
            </a:r>
            <a:endParaRPr>
              <a:latin typeface="Montserrat"/>
              <a:ea typeface="Montserrat"/>
              <a:cs typeface="Montserrat"/>
              <a:sym typeface="Montserrat"/>
            </a:endParaRPr>
          </a:p>
        </p:txBody>
      </p:sp>
      <p:pic>
        <p:nvPicPr>
          <p:cNvPr id="381" name="Shape 381"/>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382" name="Shape 382"/>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383" name="Shape 383"/>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384" name="Shape 384"/>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385" name="Shape 385"/>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CTF Goals</a:t>
            </a:r>
            <a:endParaRPr sz="3000">
              <a:solidFill>
                <a:srgbClr val="057FAF"/>
              </a:solidFill>
              <a:latin typeface="Montserrat ExtraLight"/>
              <a:ea typeface="Montserrat ExtraLight"/>
              <a:cs typeface="Montserrat ExtraLight"/>
              <a:sym typeface="Montserrat ExtraLight"/>
            </a:endParaRPr>
          </a:p>
        </p:txBody>
      </p:sp>
      <p:pic>
        <p:nvPicPr>
          <p:cNvPr id="386" name="Shape 386"/>
          <p:cNvPicPr preferRelativeResize="0"/>
          <p:nvPr/>
        </p:nvPicPr>
        <p:blipFill>
          <a:blip r:embed="rId5">
            <a:alphaModFix/>
          </a:blip>
          <a:stretch>
            <a:fillRect/>
          </a:stretch>
        </p:blipFill>
        <p:spPr>
          <a:xfrm>
            <a:off x="5782850" y="2362600"/>
            <a:ext cx="2903850" cy="21778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0" name="Shape 390"/>
        <p:cNvGrpSpPr/>
        <p:nvPr/>
      </p:nvGrpSpPr>
      <p:grpSpPr>
        <a:xfrm>
          <a:off x="0" y="0"/>
          <a:ext cx="0" cy="0"/>
          <a:chOff x="0" y="0"/>
          <a:chExt cx="0" cy="0"/>
        </a:xfrm>
      </p:grpSpPr>
      <p:sp>
        <p:nvSpPr>
          <p:cNvPr id="391" name="Shape 39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392" name="Shape 392"/>
          <p:cNvSpPr txBox="1"/>
          <p:nvPr>
            <p:ph idx="1" type="body"/>
          </p:nvPr>
        </p:nvSpPr>
        <p:spPr>
          <a:xfrm>
            <a:off x="311700" y="2219275"/>
            <a:ext cx="7935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Started planning for October (Hacktober) in August</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Plan with the internal events &amp; comms departments</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Also organized live lockpicking village</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Channels for CTF organizers and for CTF participants, office hours</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Avoiding disruption: length of time for the challenges to run</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PRIZES!!!</a:t>
            </a:r>
            <a:endParaRPr>
              <a:latin typeface="Montserrat"/>
              <a:ea typeface="Montserrat"/>
              <a:cs typeface="Montserrat"/>
              <a:sym typeface="Montserrat"/>
            </a:endParaRPr>
          </a:p>
        </p:txBody>
      </p:sp>
      <p:pic>
        <p:nvPicPr>
          <p:cNvPr id="393" name="Shape 393"/>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394" name="Shape 394"/>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395" name="Shape 395"/>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396" name="Shape 396"/>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397" name="Shape 397"/>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CTF Communication</a:t>
            </a:r>
            <a:endParaRPr sz="3000">
              <a:solidFill>
                <a:srgbClr val="057FAF"/>
              </a:solidFill>
              <a:latin typeface="Montserrat ExtraLight"/>
              <a:ea typeface="Montserrat ExtraLight"/>
              <a:cs typeface="Montserrat ExtraLight"/>
              <a:sym typeface="Montserrat ExtraLigh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1" name="Shape 401"/>
        <p:cNvGrpSpPr/>
        <p:nvPr/>
      </p:nvGrpSpPr>
      <p:grpSpPr>
        <a:xfrm>
          <a:off x="0" y="0"/>
          <a:ext cx="0" cy="0"/>
          <a:chOff x="0" y="0"/>
          <a:chExt cx="0" cy="0"/>
        </a:xfrm>
      </p:grpSpPr>
      <p:sp>
        <p:nvSpPr>
          <p:cNvPr id="402" name="Shape 40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403" name="Shape 403"/>
          <p:cNvSpPr txBox="1"/>
          <p:nvPr>
            <p:ph idx="1" type="body"/>
          </p:nvPr>
        </p:nvSpPr>
        <p:spPr>
          <a:xfrm>
            <a:off x="311700" y="2219275"/>
            <a:ext cx="7935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Security trivia</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Webapp</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Crypto</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Forensics</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OSINT</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Slack-specific challenges</a:t>
            </a:r>
            <a:endParaRPr>
              <a:latin typeface="Montserrat"/>
              <a:ea typeface="Montserrat"/>
              <a:cs typeface="Montserrat"/>
              <a:sym typeface="Montserrat"/>
            </a:endParaRPr>
          </a:p>
        </p:txBody>
      </p:sp>
      <p:pic>
        <p:nvPicPr>
          <p:cNvPr id="404" name="Shape 404"/>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405" name="Shape 405"/>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406" name="Shape 406"/>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407" name="Shape 407"/>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408" name="Shape 408"/>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CTF Planning</a:t>
            </a:r>
            <a:endParaRPr sz="3000">
              <a:solidFill>
                <a:srgbClr val="057FAF"/>
              </a:solidFill>
              <a:latin typeface="Montserrat ExtraLight"/>
              <a:ea typeface="Montserrat ExtraLight"/>
              <a:cs typeface="Montserrat ExtraLight"/>
              <a:sym typeface="Montserrat ExtraLight"/>
            </a:endParaRPr>
          </a:p>
        </p:txBody>
      </p:sp>
      <p:pic>
        <p:nvPicPr>
          <p:cNvPr id="409" name="Shape 409"/>
          <p:cNvPicPr preferRelativeResize="0"/>
          <p:nvPr/>
        </p:nvPicPr>
        <p:blipFill>
          <a:blip r:embed="rId5">
            <a:alphaModFix/>
          </a:blip>
          <a:stretch>
            <a:fillRect/>
          </a:stretch>
        </p:blipFill>
        <p:spPr>
          <a:xfrm>
            <a:off x="4229550" y="1584975"/>
            <a:ext cx="4393675" cy="32952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 name="Shape 226"/>
        <p:cNvGrpSpPr/>
        <p:nvPr/>
      </p:nvGrpSpPr>
      <p:grpSpPr>
        <a:xfrm>
          <a:off x="0" y="0"/>
          <a:ext cx="0" cy="0"/>
          <a:chOff x="0" y="0"/>
          <a:chExt cx="0" cy="0"/>
        </a:xfrm>
      </p:grpSpPr>
      <p:pic>
        <p:nvPicPr>
          <p:cNvPr id="227" name="Shape 227"/>
          <p:cNvPicPr preferRelativeResize="0"/>
          <p:nvPr/>
        </p:nvPicPr>
        <p:blipFill rotWithShape="1">
          <a:blip r:embed="rId3">
            <a:alphaModFix/>
          </a:blip>
          <a:srcRect b="0" l="0" r="0" t="0"/>
          <a:stretch/>
        </p:blipFill>
        <p:spPr>
          <a:xfrm>
            <a:off x="0" y="0"/>
            <a:ext cx="9144000" cy="5143500"/>
          </a:xfrm>
          <a:prstGeom prst="rect">
            <a:avLst/>
          </a:prstGeom>
          <a:noFill/>
          <a:ln>
            <a:noFill/>
          </a:ln>
        </p:spPr>
      </p:pic>
      <p:pic>
        <p:nvPicPr>
          <p:cNvPr id="228" name="Shape 228"/>
          <p:cNvPicPr preferRelativeResize="0"/>
          <p:nvPr/>
        </p:nvPicPr>
        <p:blipFill>
          <a:blip r:embed="rId4">
            <a:alphaModFix/>
          </a:blip>
          <a:stretch>
            <a:fillRect/>
          </a:stretch>
        </p:blipFill>
        <p:spPr>
          <a:xfrm>
            <a:off x="1346200" y="152400"/>
            <a:ext cx="6451600" cy="48387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3" name="Shape 413"/>
        <p:cNvGrpSpPr/>
        <p:nvPr/>
      </p:nvGrpSpPr>
      <p:grpSpPr>
        <a:xfrm>
          <a:off x="0" y="0"/>
          <a:ext cx="0" cy="0"/>
          <a:chOff x="0" y="0"/>
          <a:chExt cx="0" cy="0"/>
        </a:xfrm>
      </p:grpSpPr>
      <p:sp>
        <p:nvSpPr>
          <p:cNvPr id="414" name="Shape 41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415" name="Shape 415"/>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Chose fbctf (Thanks Facebook!) because it was prettier</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fidgetspinning.life domain</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Also a spreadsheet offering accessible version</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DigitalOcean</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Slack for collaboration</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Slack is Where CTFs Happen™</a:t>
            </a:r>
            <a:endParaRPr>
              <a:latin typeface="Montserrat"/>
              <a:ea typeface="Montserrat"/>
              <a:cs typeface="Montserrat"/>
              <a:sym typeface="Montserrat"/>
            </a:endParaRPr>
          </a:p>
        </p:txBody>
      </p:sp>
      <p:pic>
        <p:nvPicPr>
          <p:cNvPr id="416" name="Shape 416"/>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417" name="Shape 417"/>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418" name="Shape 418"/>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419" name="Shape 419"/>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420" name="Shape 420"/>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CTF Infrastructure</a:t>
            </a:r>
            <a:endParaRPr sz="3000">
              <a:solidFill>
                <a:srgbClr val="057FAF"/>
              </a:solidFill>
              <a:latin typeface="Montserrat ExtraLight"/>
              <a:ea typeface="Montserrat ExtraLight"/>
              <a:cs typeface="Montserrat ExtraLight"/>
              <a:sym typeface="Montserrat ExtraLight"/>
            </a:endParaRPr>
          </a:p>
        </p:txBody>
      </p:sp>
      <p:pic>
        <p:nvPicPr>
          <p:cNvPr id="421" name="Shape 421"/>
          <p:cNvPicPr preferRelativeResize="0"/>
          <p:nvPr/>
        </p:nvPicPr>
        <p:blipFill>
          <a:blip r:embed="rId5">
            <a:alphaModFix/>
          </a:blip>
          <a:stretch>
            <a:fillRect/>
          </a:stretch>
        </p:blipFill>
        <p:spPr>
          <a:xfrm>
            <a:off x="5664600" y="2505762"/>
            <a:ext cx="3293901" cy="185133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5" name="Shape 425"/>
        <p:cNvGrpSpPr/>
        <p:nvPr/>
      </p:nvGrpSpPr>
      <p:grpSpPr>
        <a:xfrm>
          <a:off x="0" y="0"/>
          <a:ext cx="0" cy="0"/>
          <a:chOff x="0" y="0"/>
          <a:chExt cx="0" cy="0"/>
        </a:xfrm>
      </p:grpSpPr>
      <p:pic>
        <p:nvPicPr>
          <p:cNvPr id="426" name="Shape 426"/>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427" name="Shape 427"/>
          <p:cNvSpPr txBox="1"/>
          <p:nvPr/>
        </p:nvSpPr>
        <p:spPr>
          <a:xfrm>
            <a:off x="-7201" y="1240404"/>
            <a:ext cx="9158400" cy="877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5300">
                <a:solidFill>
                  <a:srgbClr val="F2F2F2"/>
                </a:solidFill>
                <a:latin typeface="Montserrat ExtraLight"/>
                <a:ea typeface="Montserrat ExtraLight"/>
                <a:cs typeface="Montserrat ExtraLight"/>
                <a:sym typeface="Montserrat ExtraLight"/>
              </a:rPr>
              <a:t>{the_flags}</a:t>
            </a:r>
            <a:endParaRPr sz="5300">
              <a:solidFill>
                <a:srgbClr val="F2F2F2"/>
              </a:solidFill>
              <a:latin typeface="Montserrat ExtraLight"/>
              <a:ea typeface="Montserrat ExtraLight"/>
              <a:cs typeface="Montserrat ExtraLight"/>
              <a:sym typeface="Montserrat ExtraLigh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1" name="Shape 431"/>
        <p:cNvGrpSpPr/>
        <p:nvPr/>
      </p:nvGrpSpPr>
      <p:grpSpPr>
        <a:xfrm>
          <a:off x="0" y="0"/>
          <a:ext cx="0" cy="0"/>
          <a:chOff x="0" y="0"/>
          <a:chExt cx="0" cy="0"/>
        </a:xfrm>
      </p:grpSpPr>
      <p:sp>
        <p:nvSpPr>
          <p:cNvPr id="432" name="Shape 43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433" name="Shape 433"/>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Meme-based, avocado toast?</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Heavy integration of puns</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Split the work between relevant teams</a:t>
            </a:r>
            <a:endParaRPr>
              <a:latin typeface="Montserrat"/>
              <a:ea typeface="Montserrat"/>
              <a:cs typeface="Montserrat"/>
              <a:sym typeface="Montserrat"/>
            </a:endParaRPr>
          </a:p>
        </p:txBody>
      </p:sp>
      <p:pic>
        <p:nvPicPr>
          <p:cNvPr id="434" name="Shape 434"/>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435" name="Shape 435"/>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436" name="Shape 436"/>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437" name="Shape 437"/>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438" name="Shape 438"/>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CTF Flags</a:t>
            </a:r>
            <a:endParaRPr sz="3000">
              <a:solidFill>
                <a:srgbClr val="057FAF"/>
              </a:solidFill>
              <a:latin typeface="Montserrat ExtraLight"/>
              <a:ea typeface="Montserrat ExtraLight"/>
              <a:cs typeface="Montserrat ExtraLight"/>
              <a:sym typeface="Montserrat ExtraLight"/>
            </a:endParaRPr>
          </a:p>
        </p:txBody>
      </p:sp>
      <p:pic>
        <p:nvPicPr>
          <p:cNvPr id="439" name="Shape 439"/>
          <p:cNvPicPr preferRelativeResize="0"/>
          <p:nvPr/>
        </p:nvPicPr>
        <p:blipFill>
          <a:blip r:embed="rId5">
            <a:alphaModFix/>
          </a:blip>
          <a:stretch>
            <a:fillRect/>
          </a:stretch>
        </p:blipFill>
        <p:spPr>
          <a:xfrm rot="1370938">
            <a:off x="5475775" y="2069184"/>
            <a:ext cx="3199901" cy="239993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3" name="Shape 443"/>
        <p:cNvGrpSpPr/>
        <p:nvPr/>
      </p:nvGrpSpPr>
      <p:grpSpPr>
        <a:xfrm>
          <a:off x="0" y="0"/>
          <a:ext cx="0" cy="0"/>
          <a:chOff x="0" y="0"/>
          <a:chExt cx="0" cy="0"/>
        </a:xfrm>
      </p:grpSpPr>
      <p:sp>
        <p:nvSpPr>
          <p:cNvPr id="444" name="Shape 44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445" name="Shape 445"/>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i="1" lang="en">
                <a:latin typeface="Montserrat"/>
                <a:ea typeface="Montserrat"/>
                <a:cs typeface="Montserrat"/>
                <a:sym typeface="Montserrat"/>
              </a:rPr>
              <a:t>If you WannaCry my lover, All your base are belong to us</a:t>
            </a:r>
            <a:endParaRPr i="1">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Show some security pop culture</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OSINT and Slack-specific challenges</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Made to be accessible to anyone, regardless of technical level</a:t>
            </a:r>
            <a:endParaRPr>
              <a:latin typeface="Montserrat"/>
              <a:ea typeface="Montserrat"/>
              <a:cs typeface="Montserrat"/>
              <a:sym typeface="Montserrat"/>
            </a:endParaRPr>
          </a:p>
        </p:txBody>
      </p:sp>
      <p:pic>
        <p:nvPicPr>
          <p:cNvPr id="446" name="Shape 446"/>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447" name="Shape 447"/>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448" name="Shape 448"/>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449" name="Shape 449"/>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450" name="Shape 450"/>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Trivia and Sleuthing</a:t>
            </a:r>
            <a:endParaRPr sz="3000">
              <a:solidFill>
                <a:srgbClr val="057FAF"/>
              </a:solidFill>
              <a:latin typeface="Montserrat ExtraLight"/>
              <a:ea typeface="Montserrat ExtraLight"/>
              <a:cs typeface="Montserrat ExtraLight"/>
              <a:sym typeface="Montserrat ExtraLight"/>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4" name="Shape 454"/>
        <p:cNvGrpSpPr/>
        <p:nvPr/>
      </p:nvGrpSpPr>
      <p:grpSpPr>
        <a:xfrm>
          <a:off x="0" y="0"/>
          <a:ext cx="0" cy="0"/>
          <a:chOff x="0" y="0"/>
          <a:chExt cx="0" cy="0"/>
        </a:xfrm>
      </p:grpSpPr>
      <p:sp>
        <p:nvSpPr>
          <p:cNvPr id="455" name="Shape 45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456" name="Shape 456"/>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i="1" lang="en">
                <a:latin typeface="Montserrat"/>
                <a:ea typeface="Montserrat"/>
                <a:cs typeface="Montserrat"/>
                <a:sym typeface="Montserrat"/>
              </a:rPr>
              <a:t>It’s all Latin to me</a:t>
            </a:r>
            <a:endParaRPr i="1">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Simple ROT13, intro to Caesar ciphers</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i="1" lang="en">
                <a:latin typeface="Montserrat"/>
                <a:ea typeface="Montserrat"/>
                <a:cs typeface="Montserrat"/>
                <a:sym typeface="Montserrat"/>
              </a:rPr>
              <a:t>hash me outside how bow dah </a:t>
            </a:r>
            <a:r>
              <a:rPr lang="en">
                <a:latin typeface="Montserrat"/>
                <a:ea typeface="Montserrat"/>
                <a:cs typeface="Montserrat"/>
                <a:sym typeface="Montserrat"/>
              </a:rPr>
              <a:t>(this was topical at the time)</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Hashkiller MD5, showed ease of cracking</a:t>
            </a:r>
            <a:endParaRPr>
              <a:latin typeface="Montserrat"/>
              <a:ea typeface="Montserrat"/>
              <a:cs typeface="Montserrat"/>
              <a:sym typeface="Montserrat"/>
            </a:endParaRPr>
          </a:p>
        </p:txBody>
      </p:sp>
      <p:pic>
        <p:nvPicPr>
          <p:cNvPr id="457" name="Shape 457"/>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458" name="Shape 458"/>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459" name="Shape 459"/>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460" name="Shape 460"/>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461" name="Shape 461"/>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Trivia and Sleuthing</a:t>
            </a:r>
            <a:endParaRPr sz="3000">
              <a:solidFill>
                <a:srgbClr val="057FAF"/>
              </a:solidFill>
              <a:latin typeface="Montserrat ExtraLight"/>
              <a:ea typeface="Montserrat ExtraLight"/>
              <a:cs typeface="Montserrat ExtraLight"/>
              <a:sym typeface="Montserrat ExtraLight"/>
            </a:endParaRPr>
          </a:p>
        </p:txBody>
      </p:sp>
      <p:pic>
        <p:nvPicPr>
          <p:cNvPr id="462" name="Shape 462"/>
          <p:cNvPicPr preferRelativeResize="0"/>
          <p:nvPr/>
        </p:nvPicPr>
        <p:blipFill>
          <a:blip r:embed="rId5">
            <a:alphaModFix/>
          </a:blip>
          <a:stretch>
            <a:fillRect/>
          </a:stretch>
        </p:blipFill>
        <p:spPr>
          <a:xfrm>
            <a:off x="5721300" y="2362600"/>
            <a:ext cx="3111002" cy="174992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6" name="Shape 466"/>
        <p:cNvGrpSpPr/>
        <p:nvPr/>
      </p:nvGrpSpPr>
      <p:grpSpPr>
        <a:xfrm>
          <a:off x="0" y="0"/>
          <a:ext cx="0" cy="0"/>
          <a:chOff x="0" y="0"/>
          <a:chExt cx="0" cy="0"/>
        </a:xfrm>
      </p:grpSpPr>
      <p:sp>
        <p:nvSpPr>
          <p:cNvPr id="467" name="Shape 46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468" name="Shape 468"/>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IR Team put together a PCAP with an attack scenario</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Covered Wireshark basics, traffic analysis, .doc properties, EXIF</a:t>
            </a:r>
            <a:endParaRPr>
              <a:latin typeface="Montserrat"/>
              <a:ea typeface="Montserrat"/>
              <a:cs typeface="Montserrat"/>
              <a:sym typeface="Montserrat"/>
            </a:endParaRPr>
          </a:p>
        </p:txBody>
      </p:sp>
      <p:pic>
        <p:nvPicPr>
          <p:cNvPr id="469" name="Shape 469"/>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470" name="Shape 470"/>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471" name="Shape 471"/>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472" name="Shape 472"/>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473" name="Shape 473"/>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Forensics</a:t>
            </a:r>
            <a:endParaRPr sz="3000">
              <a:solidFill>
                <a:srgbClr val="057FAF"/>
              </a:solidFill>
              <a:latin typeface="Montserrat ExtraLight"/>
              <a:ea typeface="Montserrat ExtraLight"/>
              <a:cs typeface="Montserrat ExtraLight"/>
              <a:sym typeface="Montserrat ExtraLight"/>
            </a:endParaRPr>
          </a:p>
        </p:txBody>
      </p:sp>
      <p:pic>
        <p:nvPicPr>
          <p:cNvPr id="474" name="Shape 474"/>
          <p:cNvPicPr preferRelativeResize="0"/>
          <p:nvPr/>
        </p:nvPicPr>
        <p:blipFill>
          <a:blip r:embed="rId5">
            <a:alphaModFix/>
          </a:blip>
          <a:stretch>
            <a:fillRect/>
          </a:stretch>
        </p:blipFill>
        <p:spPr>
          <a:xfrm>
            <a:off x="5494675" y="2729325"/>
            <a:ext cx="3337625" cy="19142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8" name="Shape 478"/>
        <p:cNvGrpSpPr/>
        <p:nvPr/>
      </p:nvGrpSpPr>
      <p:grpSpPr>
        <a:xfrm>
          <a:off x="0" y="0"/>
          <a:ext cx="0" cy="0"/>
          <a:chOff x="0" y="0"/>
          <a:chExt cx="0" cy="0"/>
        </a:xfrm>
      </p:grpSpPr>
      <p:sp>
        <p:nvSpPr>
          <p:cNvPr id="479" name="Shape 47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480" name="Shape 480"/>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A range of web application flags</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HTML comments to PHP deserialization</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Covered many of OWASP Top 10</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XSS exploitation (including PhantomJS for automated verification of working exploit payload)</a:t>
            </a:r>
            <a:endParaRPr>
              <a:latin typeface="Montserrat"/>
              <a:ea typeface="Montserrat"/>
              <a:cs typeface="Montserrat"/>
              <a:sym typeface="Montserrat"/>
            </a:endParaRPr>
          </a:p>
        </p:txBody>
      </p:sp>
      <p:pic>
        <p:nvPicPr>
          <p:cNvPr id="481" name="Shape 481"/>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482" name="Shape 482"/>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483" name="Shape 483"/>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484" name="Shape 484"/>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485" name="Shape 485"/>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Forensics</a:t>
            </a:r>
            <a:endParaRPr sz="3000">
              <a:solidFill>
                <a:srgbClr val="057FAF"/>
              </a:solidFill>
              <a:latin typeface="Montserrat ExtraLight"/>
              <a:ea typeface="Montserrat ExtraLight"/>
              <a:cs typeface="Montserrat ExtraLight"/>
              <a:sym typeface="Montserrat ExtraLight"/>
            </a:endParaRPr>
          </a:p>
        </p:txBody>
      </p:sp>
      <p:pic>
        <p:nvPicPr>
          <p:cNvPr id="486" name="Shape 486"/>
          <p:cNvPicPr preferRelativeResize="0"/>
          <p:nvPr/>
        </p:nvPicPr>
        <p:blipFill rotWithShape="1">
          <a:blip r:embed="rId5">
            <a:alphaModFix/>
          </a:blip>
          <a:srcRect b="0" l="7336" r="5319" t="0"/>
          <a:stretch/>
        </p:blipFill>
        <p:spPr>
          <a:xfrm>
            <a:off x="5585300" y="2219281"/>
            <a:ext cx="3360300" cy="185362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0" name="Shape 490"/>
        <p:cNvGrpSpPr/>
        <p:nvPr/>
      </p:nvGrpSpPr>
      <p:grpSpPr>
        <a:xfrm>
          <a:off x="0" y="0"/>
          <a:ext cx="0" cy="0"/>
          <a:chOff x="0" y="0"/>
          <a:chExt cx="0" cy="0"/>
        </a:xfrm>
      </p:grpSpPr>
      <p:pic>
        <p:nvPicPr>
          <p:cNvPr id="491" name="Shape 491"/>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492" name="Shape 492"/>
          <p:cNvSpPr txBox="1"/>
          <p:nvPr/>
        </p:nvSpPr>
        <p:spPr>
          <a:xfrm>
            <a:off x="-7201" y="1240404"/>
            <a:ext cx="9158400" cy="877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5300">
                <a:solidFill>
                  <a:srgbClr val="F2F2F2"/>
                </a:solidFill>
                <a:latin typeface="Montserrat ExtraLight"/>
                <a:ea typeface="Montserrat ExtraLight"/>
                <a:cs typeface="Montserrat ExtraLight"/>
                <a:sym typeface="Montserrat ExtraLight"/>
              </a:rPr>
              <a:t>Execution</a:t>
            </a:r>
            <a:endParaRPr sz="5300">
              <a:solidFill>
                <a:srgbClr val="F2F2F2"/>
              </a:solidFill>
              <a:latin typeface="Montserrat ExtraLight"/>
              <a:ea typeface="Montserrat ExtraLight"/>
              <a:cs typeface="Montserrat ExtraLight"/>
              <a:sym typeface="Montserrat ExtraLight"/>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6" name="Shape 496"/>
        <p:cNvGrpSpPr/>
        <p:nvPr/>
      </p:nvGrpSpPr>
      <p:grpSpPr>
        <a:xfrm>
          <a:off x="0" y="0"/>
          <a:ext cx="0" cy="0"/>
          <a:chOff x="0" y="0"/>
          <a:chExt cx="0" cy="0"/>
        </a:xfrm>
      </p:grpSpPr>
      <p:sp>
        <p:nvSpPr>
          <p:cNvPr id="497" name="Shape 49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498" name="Shape 498"/>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Company-wide announcements, preparation, coordination with internal events</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By the end of day one, one team of 5 had most of the challenges</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Ran out of challenges</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Had to make (/borrow) more challenges</a:t>
            </a:r>
            <a:endParaRPr>
              <a:latin typeface="Montserrat"/>
              <a:ea typeface="Montserrat"/>
              <a:cs typeface="Montserrat"/>
              <a:sym typeface="Montserrat"/>
            </a:endParaRPr>
          </a:p>
        </p:txBody>
      </p:sp>
      <p:pic>
        <p:nvPicPr>
          <p:cNvPr id="499" name="Shape 499"/>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500" name="Shape 500"/>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501" name="Shape 501"/>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502" name="Shape 502"/>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503" name="Shape 503"/>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CTF Execution</a:t>
            </a:r>
            <a:endParaRPr sz="3000">
              <a:solidFill>
                <a:srgbClr val="057FAF"/>
              </a:solidFill>
              <a:latin typeface="Montserrat ExtraLight"/>
              <a:ea typeface="Montserrat ExtraLight"/>
              <a:cs typeface="Montserrat ExtraLight"/>
              <a:sym typeface="Montserrat ExtraLight"/>
            </a:endParaRPr>
          </a:p>
        </p:txBody>
      </p:sp>
      <p:pic>
        <p:nvPicPr>
          <p:cNvPr id="504" name="Shape 504"/>
          <p:cNvPicPr preferRelativeResize="0"/>
          <p:nvPr/>
        </p:nvPicPr>
        <p:blipFill>
          <a:blip r:embed="rId5">
            <a:alphaModFix/>
          </a:blip>
          <a:stretch>
            <a:fillRect/>
          </a:stretch>
        </p:blipFill>
        <p:spPr>
          <a:xfrm>
            <a:off x="5877875" y="2362600"/>
            <a:ext cx="3049224" cy="206142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8" name="Shape 508"/>
        <p:cNvGrpSpPr/>
        <p:nvPr/>
      </p:nvGrpSpPr>
      <p:grpSpPr>
        <a:xfrm>
          <a:off x="0" y="0"/>
          <a:ext cx="0" cy="0"/>
          <a:chOff x="0" y="0"/>
          <a:chExt cx="0" cy="0"/>
        </a:xfrm>
      </p:grpSpPr>
      <p:sp>
        <p:nvSpPr>
          <p:cNvPr id="509" name="Shape 50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510" name="Shape 510"/>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People participated, globally, diverse departments</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More interactions with the company (as a team, us as individuals)</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People asking about challenges, commenting/complimenting</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Teams were formed!</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Teamwork makes the dream possible</a:t>
            </a:r>
            <a:endParaRPr>
              <a:latin typeface="Montserrat"/>
              <a:ea typeface="Montserrat"/>
              <a:cs typeface="Montserrat"/>
              <a:sym typeface="Montserrat"/>
            </a:endParaRPr>
          </a:p>
        </p:txBody>
      </p:sp>
      <p:pic>
        <p:nvPicPr>
          <p:cNvPr id="511" name="Shape 511"/>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512" name="Shape 512"/>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513" name="Shape 513"/>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514" name="Shape 514"/>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515" name="Shape 515"/>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What Worked</a:t>
            </a:r>
            <a:endParaRPr sz="3000">
              <a:solidFill>
                <a:srgbClr val="057FAF"/>
              </a:solidFill>
              <a:latin typeface="Montserrat ExtraLight"/>
              <a:ea typeface="Montserrat ExtraLight"/>
              <a:cs typeface="Montserrat ExtraLight"/>
              <a:sym typeface="Montserrat ExtraLight"/>
            </a:endParaRPr>
          </a:p>
        </p:txBody>
      </p:sp>
      <p:pic>
        <p:nvPicPr>
          <p:cNvPr id="516" name="Shape 516"/>
          <p:cNvPicPr preferRelativeResize="0"/>
          <p:nvPr/>
        </p:nvPicPr>
        <p:blipFill>
          <a:blip r:embed="rId5">
            <a:alphaModFix/>
          </a:blip>
          <a:stretch>
            <a:fillRect/>
          </a:stretch>
        </p:blipFill>
        <p:spPr>
          <a:xfrm>
            <a:off x="6104025" y="2870725"/>
            <a:ext cx="2783250" cy="20874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2" name="Shape 232"/>
        <p:cNvGrpSpPr/>
        <p:nvPr/>
      </p:nvGrpSpPr>
      <p:grpSpPr>
        <a:xfrm>
          <a:off x="0" y="0"/>
          <a:ext cx="0" cy="0"/>
          <a:chOff x="0" y="0"/>
          <a:chExt cx="0" cy="0"/>
        </a:xfrm>
      </p:grpSpPr>
      <p:sp>
        <p:nvSpPr>
          <p:cNvPr id="233" name="Shape 233"/>
          <p:cNvSpPr txBox="1"/>
          <p:nvPr>
            <p:ph idx="1" type="body"/>
          </p:nvPr>
        </p:nvSpPr>
        <p:spPr>
          <a:xfrm>
            <a:off x="4832400" y="1152475"/>
            <a:ext cx="3999900" cy="3416400"/>
          </a:xfrm>
          <a:prstGeom prst="rect">
            <a:avLst/>
          </a:prstGeom>
          <a:noFill/>
          <a:ln>
            <a:noFill/>
          </a:ln>
        </p:spPr>
        <p:txBody>
          <a:bodyPr anchorCtr="0" anchor="ctr" bIns="91425" lIns="91425" spcFirstLastPara="1" rIns="91425" wrap="square" tIns="91425">
            <a:noAutofit/>
          </a:bodyPr>
          <a:lstStyle/>
          <a:p>
            <a:pPr indent="0" lvl="0" marL="0" rtl="0">
              <a:lnSpc>
                <a:spcPct val="115000"/>
              </a:lnSpc>
              <a:spcBef>
                <a:spcPts val="0"/>
              </a:spcBef>
              <a:spcAft>
                <a:spcPts val="0"/>
              </a:spcAft>
              <a:buClr>
                <a:srgbClr val="000000"/>
              </a:buClr>
              <a:buSzPts val="1100"/>
              <a:buNone/>
            </a:pPr>
            <a:r>
              <a:t/>
            </a:r>
            <a:endParaRPr b="1" sz="1800">
              <a:solidFill>
                <a:srgbClr val="F6B63F"/>
              </a:solidFill>
              <a:latin typeface="Montserrat"/>
              <a:ea typeface="Montserrat"/>
              <a:cs typeface="Montserrat"/>
              <a:sym typeface="Montserrat"/>
            </a:endParaRPr>
          </a:p>
          <a:p>
            <a:pPr indent="0" lvl="0" marL="0" rtl="0">
              <a:lnSpc>
                <a:spcPct val="115000"/>
              </a:lnSpc>
              <a:spcBef>
                <a:spcPts val="0"/>
              </a:spcBef>
              <a:spcAft>
                <a:spcPts val="0"/>
              </a:spcAft>
              <a:buClr>
                <a:srgbClr val="000000"/>
              </a:buClr>
              <a:buSzPts val="1100"/>
              <a:buNone/>
            </a:pPr>
            <a:r>
              <a:rPr b="1" lang="en" sz="1800">
                <a:solidFill>
                  <a:srgbClr val="057FAF"/>
                </a:solidFill>
                <a:latin typeface="Montserrat"/>
                <a:ea typeface="Montserrat"/>
                <a:cs typeface="Montserrat"/>
                <a:sym typeface="Montserrat"/>
              </a:rPr>
              <a:t>John Sonnenschein</a:t>
            </a:r>
            <a:endParaRPr sz="1800">
              <a:solidFill>
                <a:srgbClr val="057FAF"/>
              </a:solidFill>
              <a:latin typeface="Montserrat"/>
              <a:ea typeface="Montserrat"/>
              <a:cs typeface="Montserrat"/>
              <a:sym typeface="Montserrat"/>
            </a:endParaRPr>
          </a:p>
          <a:p>
            <a:pPr indent="0" lvl="0" marL="0" rtl="0">
              <a:lnSpc>
                <a:spcPct val="115000"/>
              </a:lnSpc>
              <a:spcBef>
                <a:spcPts val="1000"/>
              </a:spcBef>
              <a:spcAft>
                <a:spcPts val="0"/>
              </a:spcAft>
              <a:buClr>
                <a:srgbClr val="000000"/>
              </a:buClr>
              <a:buSzPts val="1100"/>
              <a:buNone/>
            </a:pPr>
            <a:r>
              <a:rPr lang="en" sz="1600">
                <a:solidFill>
                  <a:srgbClr val="2C2D30"/>
                </a:solidFill>
                <a:latin typeface="Montserrat"/>
                <a:ea typeface="Montserrat"/>
                <a:cs typeface="Montserrat"/>
                <a:sym typeface="Montserrat"/>
              </a:rPr>
              <a:t>Red Team</a:t>
            </a:r>
            <a:endParaRPr sz="1600">
              <a:solidFill>
                <a:srgbClr val="2C2D30"/>
              </a:solidFill>
              <a:latin typeface="Montserrat"/>
              <a:ea typeface="Montserrat"/>
              <a:cs typeface="Montserrat"/>
              <a:sym typeface="Montserrat"/>
            </a:endParaRPr>
          </a:p>
          <a:p>
            <a:pPr indent="0" lvl="0" marL="0" rtl="0">
              <a:lnSpc>
                <a:spcPct val="115000"/>
              </a:lnSpc>
              <a:spcBef>
                <a:spcPts val="0"/>
              </a:spcBef>
              <a:spcAft>
                <a:spcPts val="0"/>
              </a:spcAft>
              <a:buClr>
                <a:srgbClr val="000000"/>
              </a:buClr>
              <a:buSzPts val="1100"/>
              <a:buNone/>
            </a:pPr>
            <a:r>
              <a:t/>
            </a:r>
            <a:endParaRPr sz="1600">
              <a:solidFill>
                <a:srgbClr val="2C2D30"/>
              </a:solidFill>
              <a:latin typeface="Montserrat"/>
              <a:ea typeface="Montserrat"/>
              <a:cs typeface="Montserrat"/>
              <a:sym typeface="Montserrat"/>
            </a:endParaRPr>
          </a:p>
          <a:p>
            <a:pPr indent="0" lvl="0" marL="0" rtl="0">
              <a:lnSpc>
                <a:spcPct val="115000"/>
              </a:lnSpc>
              <a:spcBef>
                <a:spcPts val="0"/>
              </a:spcBef>
              <a:spcAft>
                <a:spcPts val="0"/>
              </a:spcAft>
              <a:buClr>
                <a:srgbClr val="000000"/>
              </a:buClr>
              <a:buSzPts val="1100"/>
              <a:buNone/>
            </a:pPr>
            <a:r>
              <a:rPr lang="en" sz="1600">
                <a:solidFill>
                  <a:srgbClr val="2C2D30"/>
                </a:solidFill>
                <a:latin typeface="Montserrat"/>
                <a:ea typeface="Montserrat"/>
                <a:cs typeface="Montserrat"/>
                <a:sym typeface="Montserrat"/>
              </a:rPr>
              <a:t>@johnnysunshine</a:t>
            </a:r>
            <a:endParaRPr b="1" sz="1800">
              <a:solidFill>
                <a:srgbClr val="F6B63F"/>
              </a:solidFill>
              <a:latin typeface="Montserrat"/>
              <a:ea typeface="Montserrat"/>
              <a:cs typeface="Montserrat"/>
              <a:sym typeface="Montserrat"/>
            </a:endParaRPr>
          </a:p>
        </p:txBody>
      </p:sp>
      <p:sp>
        <p:nvSpPr>
          <p:cNvPr id="234" name="Shape 234"/>
          <p:cNvSpPr txBox="1"/>
          <p:nvPr>
            <p:ph type="title"/>
          </p:nvPr>
        </p:nvSpPr>
        <p:spPr>
          <a:xfrm>
            <a:off x="311700" y="138925"/>
            <a:ext cx="8520600" cy="522900"/>
          </a:xfrm>
          <a:prstGeom prst="rect">
            <a:avLst/>
          </a:prstGeom>
        </p:spPr>
        <p:txBody>
          <a:bodyPr anchorCtr="0" anchor="ctr" bIns="91425" lIns="91425" spcFirstLastPara="1" rIns="91425" wrap="square" tIns="91425">
            <a:noAutofit/>
          </a:bodyPr>
          <a:lstStyle/>
          <a:p>
            <a:pPr indent="0" lvl="0" marL="0" rtl="0">
              <a:spcBef>
                <a:spcPts val="0"/>
              </a:spcBef>
              <a:spcAft>
                <a:spcPts val="0"/>
              </a:spcAft>
              <a:buNone/>
            </a:pPr>
            <a:r>
              <a:rPr lang="en" sz="3000">
                <a:solidFill>
                  <a:srgbClr val="232323"/>
                </a:solidFill>
              </a:rPr>
              <a:t>Introduction</a:t>
            </a:r>
            <a:endParaRPr sz="3000">
              <a:solidFill>
                <a:srgbClr val="232323"/>
              </a:solidFill>
            </a:endParaRPr>
          </a:p>
        </p:txBody>
      </p:sp>
      <p:sp>
        <p:nvSpPr>
          <p:cNvPr id="235" name="Shape 235"/>
          <p:cNvSpPr txBox="1"/>
          <p:nvPr>
            <p:ph idx="2" type="body"/>
          </p:nvPr>
        </p:nvSpPr>
        <p:spPr>
          <a:xfrm>
            <a:off x="832500" y="1152475"/>
            <a:ext cx="3999900" cy="3416400"/>
          </a:xfrm>
          <a:prstGeom prst="rect">
            <a:avLst/>
          </a:prstGeom>
          <a:noFill/>
          <a:ln>
            <a:noFill/>
          </a:ln>
        </p:spPr>
        <p:txBody>
          <a:bodyPr anchorCtr="0" anchor="ctr" bIns="91425" lIns="91425" spcFirstLastPara="1" rIns="91425" wrap="square" tIns="91425">
            <a:noAutofit/>
          </a:bodyPr>
          <a:lstStyle/>
          <a:p>
            <a:pPr indent="0" lvl="0" marL="0" rtl="0">
              <a:lnSpc>
                <a:spcPct val="115000"/>
              </a:lnSpc>
              <a:spcBef>
                <a:spcPts val="0"/>
              </a:spcBef>
              <a:spcAft>
                <a:spcPts val="0"/>
              </a:spcAft>
              <a:buClr>
                <a:srgbClr val="000000"/>
              </a:buClr>
              <a:buSzPts val="1100"/>
              <a:buNone/>
            </a:pPr>
            <a:r>
              <a:t/>
            </a:r>
            <a:endParaRPr b="1" sz="1800">
              <a:solidFill>
                <a:srgbClr val="F6B63F"/>
              </a:solidFill>
              <a:latin typeface="Montserrat"/>
              <a:ea typeface="Montserrat"/>
              <a:cs typeface="Montserrat"/>
              <a:sym typeface="Montserrat"/>
            </a:endParaRPr>
          </a:p>
          <a:p>
            <a:pPr indent="0" lvl="0" marL="0" rtl="0">
              <a:lnSpc>
                <a:spcPct val="115000"/>
              </a:lnSpc>
              <a:spcBef>
                <a:spcPts val="0"/>
              </a:spcBef>
              <a:spcAft>
                <a:spcPts val="0"/>
              </a:spcAft>
              <a:buClr>
                <a:srgbClr val="000000"/>
              </a:buClr>
              <a:buSzPts val="1100"/>
              <a:buNone/>
            </a:pPr>
            <a:r>
              <a:rPr b="1" lang="en" sz="1800">
                <a:solidFill>
                  <a:srgbClr val="057FAF"/>
                </a:solidFill>
                <a:latin typeface="Montserrat"/>
                <a:ea typeface="Montserrat"/>
                <a:cs typeface="Montserrat"/>
                <a:sym typeface="Montserrat"/>
              </a:rPr>
              <a:t>Max Feldman</a:t>
            </a:r>
            <a:endParaRPr sz="1800">
              <a:solidFill>
                <a:srgbClr val="057FAF"/>
              </a:solidFill>
              <a:latin typeface="Montserrat"/>
              <a:ea typeface="Montserrat"/>
              <a:cs typeface="Montserrat"/>
              <a:sym typeface="Montserrat"/>
            </a:endParaRPr>
          </a:p>
          <a:p>
            <a:pPr indent="0" lvl="0" marL="0" rtl="0">
              <a:lnSpc>
                <a:spcPct val="115000"/>
              </a:lnSpc>
              <a:spcBef>
                <a:spcPts val="1000"/>
              </a:spcBef>
              <a:spcAft>
                <a:spcPts val="0"/>
              </a:spcAft>
              <a:buClr>
                <a:srgbClr val="000000"/>
              </a:buClr>
              <a:buSzPts val="1100"/>
              <a:buNone/>
            </a:pPr>
            <a:r>
              <a:rPr lang="en" sz="1600">
                <a:solidFill>
                  <a:srgbClr val="2C2D30"/>
                </a:solidFill>
                <a:latin typeface="Montserrat"/>
                <a:ea typeface="Montserrat"/>
                <a:cs typeface="Montserrat"/>
                <a:sym typeface="Montserrat"/>
              </a:rPr>
              <a:t>Product Security</a:t>
            </a:r>
            <a:endParaRPr sz="1600">
              <a:solidFill>
                <a:srgbClr val="2C2D30"/>
              </a:solidFill>
              <a:latin typeface="Montserrat"/>
              <a:ea typeface="Montserrat"/>
              <a:cs typeface="Montserrat"/>
              <a:sym typeface="Montserrat"/>
            </a:endParaRPr>
          </a:p>
          <a:p>
            <a:pPr indent="0" lvl="0" marL="0" rtl="0">
              <a:lnSpc>
                <a:spcPct val="115000"/>
              </a:lnSpc>
              <a:spcBef>
                <a:spcPts val="0"/>
              </a:spcBef>
              <a:spcAft>
                <a:spcPts val="0"/>
              </a:spcAft>
              <a:buClr>
                <a:srgbClr val="000000"/>
              </a:buClr>
              <a:buSzPts val="1100"/>
              <a:buNone/>
            </a:pPr>
            <a:r>
              <a:t/>
            </a:r>
            <a:endParaRPr sz="1600">
              <a:solidFill>
                <a:srgbClr val="2C2D30"/>
              </a:solidFill>
              <a:latin typeface="Montserrat"/>
              <a:ea typeface="Montserrat"/>
              <a:cs typeface="Montserrat"/>
              <a:sym typeface="Montserrat"/>
            </a:endParaRPr>
          </a:p>
          <a:p>
            <a:pPr indent="0" lvl="0" marL="0" rtl="0">
              <a:lnSpc>
                <a:spcPct val="115000"/>
              </a:lnSpc>
              <a:spcBef>
                <a:spcPts val="0"/>
              </a:spcBef>
              <a:spcAft>
                <a:spcPts val="0"/>
              </a:spcAft>
              <a:buClr>
                <a:srgbClr val="000000"/>
              </a:buClr>
              <a:buSzPts val="1100"/>
              <a:buNone/>
            </a:pPr>
            <a:r>
              <a:rPr lang="en" sz="1600">
                <a:solidFill>
                  <a:srgbClr val="2C2D30"/>
                </a:solidFill>
                <a:latin typeface="Montserrat"/>
                <a:ea typeface="Montserrat"/>
                <a:cs typeface="Montserrat"/>
                <a:sym typeface="Montserrat"/>
              </a:rPr>
              <a:t>@MrsBufferworths</a:t>
            </a:r>
            <a:endParaRPr sz="1600">
              <a:solidFill>
                <a:srgbClr val="2C2D30"/>
              </a:solidFill>
              <a:latin typeface="Montserrat"/>
              <a:ea typeface="Montserrat"/>
              <a:cs typeface="Montserrat"/>
              <a:sym typeface="Montserrat"/>
            </a:endParaRPr>
          </a:p>
        </p:txBody>
      </p:sp>
      <p:pic>
        <p:nvPicPr>
          <p:cNvPr id="236" name="Shape 236"/>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237" name="Shape 237"/>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238" name="Shape 238"/>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239" name="Shape 239"/>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240" name="Shape 240"/>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Introduction</a:t>
            </a:r>
            <a:endParaRPr sz="3000">
              <a:solidFill>
                <a:srgbClr val="057FAF"/>
              </a:solidFill>
              <a:latin typeface="Montserrat ExtraLight"/>
              <a:ea typeface="Montserrat ExtraLight"/>
              <a:cs typeface="Montserrat ExtraLight"/>
              <a:sym typeface="Montserrat ExtraLight"/>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0" name="Shape 520"/>
        <p:cNvGrpSpPr/>
        <p:nvPr/>
      </p:nvGrpSpPr>
      <p:grpSpPr>
        <a:xfrm>
          <a:off x="0" y="0"/>
          <a:ext cx="0" cy="0"/>
          <a:chOff x="0" y="0"/>
          <a:chExt cx="0" cy="0"/>
        </a:xfrm>
      </p:grpSpPr>
      <p:pic>
        <p:nvPicPr>
          <p:cNvPr id="521" name="Shape 521"/>
          <p:cNvPicPr preferRelativeResize="0"/>
          <p:nvPr/>
        </p:nvPicPr>
        <p:blipFill rotWithShape="1">
          <a:blip r:embed="rId3">
            <a:alphaModFix/>
          </a:blip>
          <a:srcRect b="0" l="0" r="0" t="0"/>
          <a:stretch/>
        </p:blipFill>
        <p:spPr>
          <a:xfrm>
            <a:off x="0" y="0"/>
            <a:ext cx="9144000" cy="5143500"/>
          </a:xfrm>
          <a:prstGeom prst="rect">
            <a:avLst/>
          </a:prstGeom>
          <a:noFill/>
          <a:ln>
            <a:noFill/>
          </a:ln>
        </p:spPr>
      </p:pic>
      <p:pic>
        <p:nvPicPr>
          <p:cNvPr id="522" name="Shape 522"/>
          <p:cNvPicPr preferRelativeResize="0"/>
          <p:nvPr/>
        </p:nvPicPr>
        <p:blipFill>
          <a:blip r:embed="rId4">
            <a:alphaModFix/>
          </a:blip>
          <a:stretch>
            <a:fillRect/>
          </a:stretch>
        </p:blipFill>
        <p:spPr>
          <a:xfrm>
            <a:off x="2896424" y="210063"/>
            <a:ext cx="3542548" cy="472337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6" name="Shape 526"/>
        <p:cNvGrpSpPr/>
        <p:nvPr/>
      </p:nvGrpSpPr>
      <p:grpSpPr>
        <a:xfrm>
          <a:off x="0" y="0"/>
          <a:ext cx="0" cy="0"/>
          <a:chOff x="0" y="0"/>
          <a:chExt cx="0" cy="0"/>
        </a:xfrm>
      </p:grpSpPr>
      <p:sp>
        <p:nvSpPr>
          <p:cNvPr id="527" name="Shape 52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528" name="Shape 528"/>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The servers stayed up*</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*for the most part (five eights of availability, a B+)</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fbctf is flashy and fun</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Four individuals completed all challenges</a:t>
            </a:r>
            <a:endParaRPr>
              <a:latin typeface="Montserrat"/>
              <a:ea typeface="Montserrat"/>
              <a:cs typeface="Montserrat"/>
              <a:sym typeface="Montserrat"/>
            </a:endParaRPr>
          </a:p>
        </p:txBody>
      </p:sp>
      <p:pic>
        <p:nvPicPr>
          <p:cNvPr id="529" name="Shape 529"/>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530" name="Shape 530"/>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531" name="Shape 531"/>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532" name="Shape 532"/>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533" name="Shape 533"/>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What Worked</a:t>
            </a:r>
            <a:endParaRPr sz="3000">
              <a:solidFill>
                <a:srgbClr val="057FAF"/>
              </a:solidFill>
              <a:latin typeface="Montserrat ExtraLight"/>
              <a:ea typeface="Montserrat ExtraLight"/>
              <a:cs typeface="Montserrat ExtraLight"/>
              <a:sym typeface="Montserrat ExtraLight"/>
            </a:endParaRPr>
          </a:p>
        </p:txBody>
      </p:sp>
      <p:pic>
        <p:nvPicPr>
          <p:cNvPr id="534" name="Shape 534"/>
          <p:cNvPicPr preferRelativeResize="0"/>
          <p:nvPr/>
        </p:nvPicPr>
        <p:blipFill>
          <a:blip r:embed="rId5">
            <a:alphaModFix/>
          </a:blip>
          <a:stretch>
            <a:fillRect/>
          </a:stretch>
        </p:blipFill>
        <p:spPr>
          <a:xfrm>
            <a:off x="5455350" y="2275100"/>
            <a:ext cx="3526250" cy="24243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8" name="Shape 538"/>
        <p:cNvGrpSpPr/>
        <p:nvPr/>
      </p:nvGrpSpPr>
      <p:grpSpPr>
        <a:xfrm>
          <a:off x="0" y="0"/>
          <a:ext cx="0" cy="0"/>
          <a:chOff x="0" y="0"/>
          <a:chExt cx="0" cy="0"/>
        </a:xfrm>
      </p:grpSpPr>
      <p:pic>
        <p:nvPicPr>
          <p:cNvPr id="539" name="Shape 539"/>
          <p:cNvPicPr preferRelativeResize="0"/>
          <p:nvPr/>
        </p:nvPicPr>
        <p:blipFill rotWithShape="1">
          <a:blip r:embed="rId3">
            <a:alphaModFix/>
          </a:blip>
          <a:srcRect b="0" l="0" r="0" t="0"/>
          <a:stretch/>
        </p:blipFill>
        <p:spPr>
          <a:xfrm>
            <a:off x="0" y="0"/>
            <a:ext cx="9144000" cy="5143500"/>
          </a:xfrm>
          <a:prstGeom prst="rect">
            <a:avLst/>
          </a:prstGeom>
          <a:noFill/>
          <a:ln>
            <a:noFill/>
          </a:ln>
        </p:spPr>
      </p:pic>
      <p:pic>
        <p:nvPicPr>
          <p:cNvPr id="540" name="Shape 540"/>
          <p:cNvPicPr preferRelativeResize="0"/>
          <p:nvPr/>
        </p:nvPicPr>
        <p:blipFill>
          <a:blip r:embed="rId4">
            <a:alphaModFix/>
          </a:blip>
          <a:stretch>
            <a:fillRect/>
          </a:stretch>
        </p:blipFill>
        <p:spPr>
          <a:xfrm>
            <a:off x="1554537" y="313750"/>
            <a:ext cx="6034925" cy="45160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4" name="Shape 544"/>
        <p:cNvGrpSpPr/>
        <p:nvPr/>
      </p:nvGrpSpPr>
      <p:grpSpPr>
        <a:xfrm>
          <a:off x="0" y="0"/>
          <a:ext cx="0" cy="0"/>
          <a:chOff x="0" y="0"/>
          <a:chExt cx="0" cy="0"/>
        </a:xfrm>
      </p:grpSpPr>
      <p:sp>
        <p:nvSpPr>
          <p:cNvPr id="545" name="Shape 54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546" name="Shape 546"/>
          <p:cNvSpPr txBox="1"/>
          <p:nvPr>
            <p:ph idx="1" type="body"/>
          </p:nvPr>
        </p:nvSpPr>
        <p:spPr>
          <a:xfrm>
            <a:off x="311700" y="1838275"/>
            <a:ext cx="75507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Fbctf</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HHVM caching issues</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Hard to pull a list of challenges, forces you to use the map</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Max not a sysadmin (lots of copy-pasting scripts)</a:t>
            </a:r>
            <a:endParaRPr>
              <a:latin typeface="Montserrat"/>
              <a:ea typeface="Montserrat"/>
              <a:cs typeface="Montserrat"/>
              <a:sym typeface="Montserrat"/>
            </a:endParaRPr>
          </a:p>
        </p:txBody>
      </p:sp>
      <p:pic>
        <p:nvPicPr>
          <p:cNvPr id="547" name="Shape 547"/>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548" name="Shape 548"/>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549" name="Shape 549"/>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550" name="Shape 550"/>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551" name="Shape 551"/>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What Didn’t</a:t>
            </a:r>
            <a:endParaRPr sz="3000">
              <a:solidFill>
                <a:srgbClr val="057FAF"/>
              </a:solidFill>
              <a:latin typeface="Montserrat ExtraLight"/>
              <a:ea typeface="Montserrat ExtraLight"/>
              <a:cs typeface="Montserrat ExtraLight"/>
              <a:sym typeface="Montserrat ExtraLight"/>
            </a:endParaRPr>
          </a:p>
        </p:txBody>
      </p:sp>
      <p:pic>
        <p:nvPicPr>
          <p:cNvPr id="552" name="Shape 552"/>
          <p:cNvPicPr preferRelativeResize="0"/>
          <p:nvPr/>
        </p:nvPicPr>
        <p:blipFill>
          <a:blip r:embed="rId5">
            <a:alphaModFix/>
          </a:blip>
          <a:stretch>
            <a:fillRect/>
          </a:stretch>
        </p:blipFill>
        <p:spPr>
          <a:xfrm>
            <a:off x="1425275" y="3196900"/>
            <a:ext cx="5819550" cy="185597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6" name="Shape 556"/>
        <p:cNvGrpSpPr/>
        <p:nvPr/>
      </p:nvGrpSpPr>
      <p:grpSpPr>
        <a:xfrm>
          <a:off x="0" y="0"/>
          <a:ext cx="0" cy="0"/>
          <a:chOff x="0" y="0"/>
          <a:chExt cx="0" cy="0"/>
        </a:xfrm>
      </p:grpSpPr>
      <p:sp>
        <p:nvSpPr>
          <p:cNvPr id="557" name="Shape 55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558" name="Shape 558"/>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Occasional flubs of challenges (in haste to make new ones)</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DigitalOcean</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Probably a better way to utilize this</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Manual fixes</a:t>
            </a:r>
            <a:endParaRPr>
              <a:latin typeface="Montserrat"/>
              <a:ea typeface="Montserrat"/>
              <a:cs typeface="Montserrat"/>
              <a:sym typeface="Montserrat"/>
            </a:endParaRPr>
          </a:p>
        </p:txBody>
      </p:sp>
      <p:pic>
        <p:nvPicPr>
          <p:cNvPr id="559" name="Shape 559"/>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560" name="Shape 560"/>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561" name="Shape 561"/>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562" name="Shape 562"/>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563" name="Shape 563"/>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What Didn’t</a:t>
            </a:r>
            <a:endParaRPr sz="3000">
              <a:solidFill>
                <a:srgbClr val="057FAF"/>
              </a:solidFill>
              <a:latin typeface="Montserrat ExtraLight"/>
              <a:ea typeface="Montserrat ExtraLight"/>
              <a:cs typeface="Montserrat ExtraLight"/>
              <a:sym typeface="Montserrat ExtraLight"/>
            </a:endParaRPr>
          </a:p>
        </p:txBody>
      </p:sp>
      <p:pic>
        <p:nvPicPr>
          <p:cNvPr id="564" name="Shape 564"/>
          <p:cNvPicPr preferRelativeResize="0"/>
          <p:nvPr/>
        </p:nvPicPr>
        <p:blipFill>
          <a:blip r:embed="rId5">
            <a:alphaModFix/>
          </a:blip>
          <a:stretch>
            <a:fillRect/>
          </a:stretch>
        </p:blipFill>
        <p:spPr>
          <a:xfrm>
            <a:off x="5668700" y="2654000"/>
            <a:ext cx="3163600" cy="23727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8" name="Shape 568"/>
        <p:cNvGrpSpPr/>
        <p:nvPr/>
      </p:nvGrpSpPr>
      <p:grpSpPr>
        <a:xfrm>
          <a:off x="0" y="0"/>
          <a:ext cx="0" cy="0"/>
          <a:chOff x="0" y="0"/>
          <a:chExt cx="0" cy="0"/>
        </a:xfrm>
      </p:grpSpPr>
      <p:sp>
        <p:nvSpPr>
          <p:cNvPr id="569" name="Shape 56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570" name="Shape 570"/>
          <p:cNvSpPr txBox="1"/>
          <p:nvPr>
            <p:ph idx="1" type="body"/>
          </p:nvPr>
        </p:nvSpPr>
        <p:spPr>
          <a:xfrm>
            <a:off x="311700" y="2219275"/>
            <a:ext cx="69618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Pleasant surprises:</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Higher than expected level of participation (good engagement, good discussions)</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Attention from higher levels, engagement from ICs to execs</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Less pleasant:</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Really smart people doing it (ran out of challenges)</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Lol lost productivity from everyone involved</a:t>
            </a:r>
            <a:endParaRPr>
              <a:latin typeface="Montserrat"/>
              <a:ea typeface="Montserrat"/>
              <a:cs typeface="Montserrat"/>
              <a:sym typeface="Montserrat"/>
            </a:endParaRPr>
          </a:p>
        </p:txBody>
      </p:sp>
      <p:pic>
        <p:nvPicPr>
          <p:cNvPr id="571" name="Shape 571"/>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572" name="Shape 572"/>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573" name="Shape 573"/>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574" name="Shape 574"/>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575" name="Shape 575"/>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Surprises</a:t>
            </a:r>
            <a:endParaRPr sz="3000">
              <a:solidFill>
                <a:srgbClr val="057FAF"/>
              </a:solidFill>
              <a:latin typeface="Montserrat ExtraLight"/>
              <a:ea typeface="Montserrat ExtraLight"/>
              <a:cs typeface="Montserrat ExtraLight"/>
              <a:sym typeface="Montserrat ExtraLight"/>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9" name="Shape 579"/>
        <p:cNvGrpSpPr/>
        <p:nvPr/>
      </p:nvGrpSpPr>
      <p:grpSpPr>
        <a:xfrm>
          <a:off x="0" y="0"/>
          <a:ext cx="0" cy="0"/>
          <a:chOff x="0" y="0"/>
          <a:chExt cx="0" cy="0"/>
        </a:xfrm>
      </p:grpSpPr>
      <p:pic>
        <p:nvPicPr>
          <p:cNvPr id="580" name="Shape 580"/>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581" name="Shape 581"/>
          <p:cNvSpPr txBox="1"/>
          <p:nvPr/>
        </p:nvSpPr>
        <p:spPr>
          <a:xfrm>
            <a:off x="-7201" y="1240404"/>
            <a:ext cx="9158400" cy="877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5300">
                <a:solidFill>
                  <a:srgbClr val="F2F2F2"/>
                </a:solidFill>
                <a:latin typeface="Montserrat ExtraLight"/>
                <a:ea typeface="Montserrat ExtraLight"/>
                <a:cs typeface="Montserrat ExtraLight"/>
                <a:sym typeface="Montserrat ExtraLight"/>
              </a:rPr>
              <a:t>Lessons Learned</a:t>
            </a:r>
            <a:endParaRPr sz="5300">
              <a:solidFill>
                <a:srgbClr val="F2F2F2"/>
              </a:solidFill>
              <a:latin typeface="Montserrat ExtraLight"/>
              <a:ea typeface="Montserrat ExtraLight"/>
              <a:cs typeface="Montserrat ExtraLight"/>
              <a:sym typeface="Montserrat ExtraLight"/>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5" name="Shape 585"/>
        <p:cNvGrpSpPr/>
        <p:nvPr/>
      </p:nvGrpSpPr>
      <p:grpSpPr>
        <a:xfrm>
          <a:off x="0" y="0"/>
          <a:ext cx="0" cy="0"/>
          <a:chOff x="0" y="0"/>
          <a:chExt cx="0" cy="0"/>
        </a:xfrm>
      </p:grpSpPr>
      <p:sp>
        <p:nvSpPr>
          <p:cNvPr id="586" name="Shape 58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587" name="Shape 587"/>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Favorite challenge:</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SQLi</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SSRF, Python</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Least favorite:</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XSS</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Padding Oracle</a:t>
            </a:r>
            <a:endParaRPr>
              <a:latin typeface="Montserrat"/>
              <a:ea typeface="Montserrat"/>
              <a:cs typeface="Montserrat"/>
              <a:sym typeface="Montserrat"/>
            </a:endParaRPr>
          </a:p>
        </p:txBody>
      </p:sp>
      <p:pic>
        <p:nvPicPr>
          <p:cNvPr id="588" name="Shape 588"/>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589" name="Shape 589"/>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590" name="Shape 590"/>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591" name="Shape 591"/>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592" name="Shape 592"/>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Feedback</a:t>
            </a:r>
            <a:endParaRPr sz="3000">
              <a:solidFill>
                <a:srgbClr val="057FAF"/>
              </a:solidFill>
              <a:latin typeface="Montserrat ExtraLight"/>
              <a:ea typeface="Montserrat ExtraLight"/>
              <a:cs typeface="Montserrat ExtraLight"/>
              <a:sym typeface="Montserrat ExtraLight"/>
            </a:endParaRPr>
          </a:p>
        </p:txBody>
      </p:sp>
      <p:pic>
        <p:nvPicPr>
          <p:cNvPr id="593" name="Shape 593"/>
          <p:cNvPicPr preferRelativeResize="0"/>
          <p:nvPr/>
        </p:nvPicPr>
        <p:blipFill>
          <a:blip r:embed="rId5">
            <a:alphaModFix/>
          </a:blip>
          <a:stretch>
            <a:fillRect/>
          </a:stretch>
        </p:blipFill>
        <p:spPr>
          <a:xfrm>
            <a:off x="5257125" y="2426178"/>
            <a:ext cx="3263050" cy="216355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7" name="Shape 597"/>
        <p:cNvGrpSpPr/>
        <p:nvPr/>
      </p:nvGrpSpPr>
      <p:grpSpPr>
        <a:xfrm>
          <a:off x="0" y="0"/>
          <a:ext cx="0" cy="0"/>
          <a:chOff x="0" y="0"/>
          <a:chExt cx="0" cy="0"/>
        </a:xfrm>
      </p:grpSpPr>
      <p:sp>
        <p:nvSpPr>
          <p:cNvPr id="598" name="Shape 59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599" name="Shape 599"/>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Positive aspects:</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Collaboration</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Education</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Areas to improve:</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Sandboxing, more difficult challenges</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“more pr, buildup!”</a:t>
            </a:r>
            <a:endParaRPr>
              <a:latin typeface="Montserrat"/>
              <a:ea typeface="Montserrat"/>
              <a:cs typeface="Montserrat"/>
              <a:sym typeface="Montserrat"/>
            </a:endParaRPr>
          </a:p>
        </p:txBody>
      </p:sp>
      <p:pic>
        <p:nvPicPr>
          <p:cNvPr id="600" name="Shape 600"/>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601" name="Shape 601"/>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602" name="Shape 602"/>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603" name="Shape 603"/>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604" name="Shape 604"/>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Feedback</a:t>
            </a:r>
            <a:endParaRPr sz="3000">
              <a:solidFill>
                <a:srgbClr val="057FAF"/>
              </a:solidFill>
              <a:latin typeface="Montserrat ExtraLight"/>
              <a:ea typeface="Montserrat ExtraLight"/>
              <a:cs typeface="Montserrat ExtraLight"/>
              <a:sym typeface="Montserrat ExtraLight"/>
            </a:endParaRPr>
          </a:p>
        </p:txBody>
      </p:sp>
      <p:pic>
        <p:nvPicPr>
          <p:cNvPr id="605" name="Shape 605"/>
          <p:cNvPicPr preferRelativeResize="0"/>
          <p:nvPr/>
        </p:nvPicPr>
        <p:blipFill>
          <a:blip r:embed="rId5">
            <a:alphaModFix/>
          </a:blip>
          <a:stretch>
            <a:fillRect/>
          </a:stretch>
        </p:blipFill>
        <p:spPr>
          <a:xfrm>
            <a:off x="5533775" y="2160864"/>
            <a:ext cx="2857500" cy="214312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9" name="Shape 609"/>
        <p:cNvGrpSpPr/>
        <p:nvPr/>
      </p:nvGrpSpPr>
      <p:grpSpPr>
        <a:xfrm>
          <a:off x="0" y="0"/>
          <a:ext cx="0" cy="0"/>
          <a:chOff x="0" y="0"/>
          <a:chExt cx="0" cy="0"/>
        </a:xfrm>
      </p:grpSpPr>
      <p:sp>
        <p:nvSpPr>
          <p:cNvPr id="610" name="Shape 61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611" name="Shape 611"/>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Have a cool domain name</a:t>
            </a:r>
            <a:endParaRPr>
              <a:latin typeface="Montserrat"/>
              <a:ea typeface="Montserrat"/>
              <a:cs typeface="Montserrat"/>
              <a:sym typeface="Montserrat"/>
            </a:endParaRPr>
          </a:p>
          <a:p>
            <a:pPr indent="-317500" lvl="1" marL="914400" marR="0" rtl="0" algn="l">
              <a:lnSpc>
                <a:spcPct val="115000"/>
              </a:lnSpc>
              <a:spcBef>
                <a:spcPts val="0"/>
              </a:spcBef>
              <a:spcAft>
                <a:spcPts val="0"/>
              </a:spcAft>
              <a:buSzPts val="1400"/>
              <a:buFont typeface="Montserrat"/>
              <a:buChar char="○"/>
            </a:pPr>
            <a:r>
              <a:rPr lang="en">
                <a:latin typeface="Montserrat"/>
                <a:ea typeface="Montserrat"/>
                <a:cs typeface="Montserrat"/>
                <a:sym typeface="Montserrat"/>
              </a:rPr>
              <a:t>Tidepods.life next</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Market better ahead of time</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Don’t underestimate people</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Incorporate more teams</a:t>
            </a:r>
            <a:endParaRPr>
              <a:latin typeface="Montserrat"/>
              <a:ea typeface="Montserrat"/>
              <a:cs typeface="Montserrat"/>
              <a:sym typeface="Montserrat"/>
            </a:endParaRPr>
          </a:p>
        </p:txBody>
      </p:sp>
      <p:pic>
        <p:nvPicPr>
          <p:cNvPr id="612" name="Shape 612"/>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613" name="Shape 613"/>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614" name="Shape 614"/>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615" name="Shape 615"/>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616" name="Shape 616"/>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Lessons Learned</a:t>
            </a:r>
            <a:endParaRPr sz="3000">
              <a:solidFill>
                <a:srgbClr val="057FAF"/>
              </a:solidFill>
              <a:latin typeface="Montserrat ExtraLight"/>
              <a:ea typeface="Montserrat ExtraLight"/>
              <a:cs typeface="Montserrat ExtraLight"/>
              <a:sym typeface="Montserrat ExtraLight"/>
            </a:endParaRPr>
          </a:p>
        </p:txBody>
      </p:sp>
      <p:pic>
        <p:nvPicPr>
          <p:cNvPr id="617" name="Shape 617"/>
          <p:cNvPicPr preferRelativeResize="0"/>
          <p:nvPr/>
        </p:nvPicPr>
        <p:blipFill>
          <a:blip r:embed="rId5">
            <a:alphaModFix/>
          </a:blip>
          <a:stretch>
            <a:fillRect/>
          </a:stretch>
        </p:blipFill>
        <p:spPr>
          <a:xfrm>
            <a:off x="4929125" y="1809775"/>
            <a:ext cx="3903176" cy="29273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sp>
        <p:nvSpPr>
          <p:cNvPr id="245" name="Shape 24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246" name="Shape 246"/>
          <p:cNvSpPr txBox="1"/>
          <p:nvPr>
            <p:ph idx="1" type="body"/>
          </p:nvPr>
        </p:nvSpPr>
        <p:spPr>
          <a:xfrm>
            <a:off x="311700" y="2219275"/>
            <a:ext cx="8520600" cy="24243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Our SDL Process</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Security Education</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CTFs</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Planning</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The Flags</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Execution</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Lessons Learned</a:t>
            </a:r>
            <a:endParaRPr>
              <a:latin typeface="Montserrat"/>
              <a:ea typeface="Montserrat"/>
              <a:cs typeface="Montserrat"/>
              <a:sym typeface="Montserrat"/>
            </a:endParaRPr>
          </a:p>
        </p:txBody>
      </p:sp>
      <p:pic>
        <p:nvPicPr>
          <p:cNvPr id="247" name="Shape 247"/>
          <p:cNvPicPr preferRelativeResize="0"/>
          <p:nvPr/>
        </p:nvPicPr>
        <p:blipFill>
          <a:blip r:embed="rId3">
            <a:alphaModFix/>
          </a:blip>
          <a:stretch>
            <a:fillRect/>
          </a:stretch>
        </p:blipFill>
        <p:spPr>
          <a:xfrm>
            <a:off x="5264225" y="2219350"/>
            <a:ext cx="3232209" cy="2424150"/>
          </a:xfrm>
          <a:prstGeom prst="rect">
            <a:avLst/>
          </a:prstGeom>
          <a:noFill/>
          <a:ln>
            <a:noFill/>
          </a:ln>
        </p:spPr>
      </p:pic>
      <p:pic>
        <p:nvPicPr>
          <p:cNvPr id="248" name="Shape 248"/>
          <p:cNvPicPr preferRelativeResize="0"/>
          <p:nvPr/>
        </p:nvPicPr>
        <p:blipFill rotWithShape="1">
          <a:blip r:embed="rId4">
            <a:alphaModFix/>
          </a:blip>
          <a:srcRect b="0" l="0" r="0" t="0"/>
          <a:stretch/>
        </p:blipFill>
        <p:spPr>
          <a:xfrm>
            <a:off x="-1743" y="0"/>
            <a:ext cx="9145742" cy="1114639"/>
          </a:xfrm>
          <a:prstGeom prst="rect">
            <a:avLst/>
          </a:prstGeom>
          <a:noFill/>
          <a:ln>
            <a:noFill/>
          </a:ln>
        </p:spPr>
      </p:pic>
      <p:pic>
        <p:nvPicPr>
          <p:cNvPr id="249" name="Shape 249"/>
          <p:cNvPicPr preferRelativeResize="0"/>
          <p:nvPr/>
        </p:nvPicPr>
        <p:blipFill rotWithShape="1">
          <a:blip r:embed="rId5">
            <a:alphaModFix/>
          </a:blip>
          <a:srcRect b="0" l="0" r="0" t="0"/>
          <a:stretch/>
        </p:blipFill>
        <p:spPr>
          <a:xfrm>
            <a:off x="3861400" y="719396"/>
            <a:ext cx="2171699" cy="259307"/>
          </a:xfrm>
          <a:prstGeom prst="rect">
            <a:avLst/>
          </a:prstGeom>
          <a:noFill/>
          <a:ln>
            <a:noFill/>
          </a:ln>
        </p:spPr>
      </p:pic>
      <p:sp>
        <p:nvSpPr>
          <p:cNvPr id="250" name="Shape 250"/>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251" name="Shape 251"/>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252" name="Shape 252"/>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Let’s Talk About</a:t>
            </a:r>
            <a:endParaRPr sz="3000">
              <a:solidFill>
                <a:srgbClr val="057FAF"/>
              </a:solidFill>
              <a:latin typeface="Montserrat ExtraLight"/>
              <a:ea typeface="Montserrat ExtraLight"/>
              <a:cs typeface="Montserrat ExtraLight"/>
              <a:sym typeface="Montserrat ExtraLight"/>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1" name="Shape 621"/>
        <p:cNvGrpSpPr/>
        <p:nvPr/>
      </p:nvGrpSpPr>
      <p:grpSpPr>
        <a:xfrm>
          <a:off x="0" y="0"/>
          <a:ext cx="0" cy="0"/>
          <a:chOff x="0" y="0"/>
          <a:chExt cx="0" cy="0"/>
        </a:xfrm>
      </p:grpSpPr>
      <p:pic>
        <p:nvPicPr>
          <p:cNvPr id="622" name="Shape 622"/>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623" name="Shape 623"/>
          <p:cNvSpPr txBox="1"/>
          <p:nvPr/>
        </p:nvSpPr>
        <p:spPr>
          <a:xfrm>
            <a:off x="-7201" y="1240404"/>
            <a:ext cx="9158400" cy="877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5300">
                <a:solidFill>
                  <a:srgbClr val="F2F2F2"/>
                </a:solidFill>
                <a:latin typeface="Montserrat ExtraLight"/>
                <a:ea typeface="Montserrat ExtraLight"/>
                <a:cs typeface="Montserrat ExtraLight"/>
                <a:sym typeface="Montserrat ExtraLight"/>
              </a:rPr>
              <a:t>Future Work</a:t>
            </a:r>
            <a:endParaRPr sz="5300">
              <a:solidFill>
                <a:srgbClr val="F2F2F2"/>
              </a:solidFill>
              <a:latin typeface="Montserrat ExtraLight"/>
              <a:ea typeface="Montserrat ExtraLight"/>
              <a:cs typeface="Montserrat ExtraLight"/>
              <a:sym typeface="Montserrat ExtraLight"/>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7" name="Shape 627"/>
        <p:cNvGrpSpPr/>
        <p:nvPr/>
      </p:nvGrpSpPr>
      <p:grpSpPr>
        <a:xfrm>
          <a:off x="0" y="0"/>
          <a:ext cx="0" cy="0"/>
          <a:chOff x="0" y="0"/>
          <a:chExt cx="0" cy="0"/>
        </a:xfrm>
      </p:grpSpPr>
      <p:sp>
        <p:nvSpPr>
          <p:cNvPr id="628" name="Shape 62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629" name="Shape 629"/>
          <p:cNvSpPr txBox="1"/>
          <p:nvPr>
            <p:ph idx="1" type="body"/>
          </p:nvPr>
        </p:nvSpPr>
        <p:spPr>
          <a:xfrm>
            <a:off x="311700" y="2219275"/>
            <a:ext cx="5352900" cy="2424300"/>
          </a:xfrm>
          <a:prstGeom prst="rect">
            <a:avLst/>
          </a:prstGeom>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Next October!</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More participation</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Communication++</a:t>
            </a:r>
            <a:endParaRPr>
              <a:latin typeface="Montserrat"/>
              <a:ea typeface="Montserrat"/>
              <a:cs typeface="Montserrat"/>
              <a:sym typeface="Montserrat"/>
            </a:endParaRPr>
          </a:p>
          <a:p>
            <a:pPr indent="-342900" lvl="0" marL="457200" marR="0" rtl="0" algn="l">
              <a:lnSpc>
                <a:spcPct val="115000"/>
              </a:lnSpc>
              <a:spcBef>
                <a:spcPts val="0"/>
              </a:spcBef>
              <a:spcAft>
                <a:spcPts val="0"/>
              </a:spcAft>
              <a:buSzPts val="1800"/>
              <a:buFont typeface="Montserrat"/>
              <a:buChar char="●"/>
            </a:pPr>
            <a:r>
              <a:rPr lang="en">
                <a:latin typeface="Montserrat"/>
                <a:ea typeface="Montserrat"/>
                <a:cs typeface="Montserrat"/>
                <a:sym typeface="Montserrat"/>
              </a:rPr>
              <a:t>Tiers/prizes for different levels</a:t>
            </a:r>
            <a:endParaRPr>
              <a:latin typeface="Montserrat"/>
              <a:ea typeface="Montserrat"/>
              <a:cs typeface="Montserrat"/>
              <a:sym typeface="Montserrat"/>
            </a:endParaRPr>
          </a:p>
        </p:txBody>
      </p:sp>
      <p:pic>
        <p:nvPicPr>
          <p:cNvPr id="630" name="Shape 630"/>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631" name="Shape 631"/>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632" name="Shape 632"/>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633" name="Shape 633"/>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634" name="Shape 634"/>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Future Work</a:t>
            </a:r>
            <a:endParaRPr sz="3000">
              <a:solidFill>
                <a:srgbClr val="057FAF"/>
              </a:solidFill>
              <a:latin typeface="Montserrat ExtraLight"/>
              <a:ea typeface="Montserrat ExtraLight"/>
              <a:cs typeface="Montserrat ExtraLight"/>
              <a:sym typeface="Montserrat ExtraLight"/>
            </a:endParaRPr>
          </a:p>
        </p:txBody>
      </p:sp>
      <p:pic>
        <p:nvPicPr>
          <p:cNvPr id="635" name="Shape 635"/>
          <p:cNvPicPr preferRelativeResize="0"/>
          <p:nvPr/>
        </p:nvPicPr>
        <p:blipFill>
          <a:blip r:embed="rId5">
            <a:alphaModFix/>
          </a:blip>
          <a:stretch>
            <a:fillRect/>
          </a:stretch>
        </p:blipFill>
        <p:spPr>
          <a:xfrm>
            <a:off x="4901675" y="1875975"/>
            <a:ext cx="3930625" cy="294797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9" name="Shape 639"/>
        <p:cNvGrpSpPr/>
        <p:nvPr/>
      </p:nvGrpSpPr>
      <p:grpSpPr>
        <a:xfrm>
          <a:off x="0" y="0"/>
          <a:ext cx="0" cy="0"/>
          <a:chOff x="0" y="0"/>
          <a:chExt cx="0" cy="0"/>
        </a:xfrm>
      </p:grpSpPr>
      <p:pic>
        <p:nvPicPr>
          <p:cNvPr id="640" name="Shape 640"/>
          <p:cNvPicPr preferRelativeResize="0"/>
          <p:nvPr/>
        </p:nvPicPr>
        <p:blipFill rotWithShape="1">
          <a:blip r:embed="rId3">
            <a:alphaModFix/>
          </a:blip>
          <a:srcRect b="0" l="0" r="0" t="0"/>
          <a:stretch/>
        </p:blipFill>
        <p:spPr>
          <a:xfrm>
            <a:off x="0" y="0"/>
            <a:ext cx="9144000" cy="5143500"/>
          </a:xfrm>
          <a:prstGeom prst="rect">
            <a:avLst/>
          </a:prstGeom>
          <a:noFill/>
          <a:ln>
            <a:noFill/>
          </a:ln>
        </p:spPr>
      </p:pic>
      <p:pic>
        <p:nvPicPr>
          <p:cNvPr id="641" name="Shape 641"/>
          <p:cNvPicPr preferRelativeResize="0"/>
          <p:nvPr/>
        </p:nvPicPr>
        <p:blipFill>
          <a:blip r:embed="rId4">
            <a:alphaModFix/>
          </a:blip>
          <a:stretch>
            <a:fillRect/>
          </a:stretch>
        </p:blipFill>
        <p:spPr>
          <a:xfrm>
            <a:off x="1941699" y="1091950"/>
            <a:ext cx="5260601" cy="3945451"/>
          </a:xfrm>
          <a:prstGeom prst="rect">
            <a:avLst/>
          </a:prstGeom>
          <a:noFill/>
          <a:ln>
            <a:noFill/>
          </a:ln>
        </p:spPr>
      </p:pic>
      <p:sp>
        <p:nvSpPr>
          <p:cNvPr id="642" name="Shape 642"/>
          <p:cNvSpPr txBox="1"/>
          <p:nvPr/>
        </p:nvSpPr>
        <p:spPr>
          <a:xfrm>
            <a:off x="-7201" y="97404"/>
            <a:ext cx="9158400" cy="877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5300">
                <a:solidFill>
                  <a:srgbClr val="F2F2F2"/>
                </a:solidFill>
                <a:latin typeface="Montserrat ExtraLight"/>
                <a:ea typeface="Montserrat ExtraLight"/>
                <a:cs typeface="Montserrat ExtraLight"/>
                <a:sym typeface="Montserrat ExtraLight"/>
              </a:rPr>
              <a:t>Thank you!</a:t>
            </a:r>
            <a:endParaRPr sz="5300">
              <a:solidFill>
                <a:srgbClr val="F2F2F2"/>
              </a:solidFill>
              <a:latin typeface="Montserrat ExtraLight"/>
              <a:ea typeface="Montserrat ExtraLight"/>
              <a:cs typeface="Montserrat ExtraLight"/>
              <a:sym typeface="Montserrat Extra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 name="Shape 256"/>
        <p:cNvGrpSpPr/>
        <p:nvPr/>
      </p:nvGrpSpPr>
      <p:grpSpPr>
        <a:xfrm>
          <a:off x="0" y="0"/>
          <a:ext cx="0" cy="0"/>
          <a:chOff x="0" y="0"/>
          <a:chExt cx="0" cy="0"/>
        </a:xfrm>
      </p:grpSpPr>
      <p:pic>
        <p:nvPicPr>
          <p:cNvPr id="257" name="Shape 257"/>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258" name="Shape 258"/>
          <p:cNvSpPr txBox="1"/>
          <p:nvPr/>
        </p:nvSpPr>
        <p:spPr>
          <a:xfrm>
            <a:off x="-7201" y="1240404"/>
            <a:ext cx="9158400" cy="877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5300">
                <a:solidFill>
                  <a:srgbClr val="F2F2F2"/>
                </a:solidFill>
                <a:latin typeface="Montserrat ExtraLight"/>
                <a:ea typeface="Montserrat ExtraLight"/>
                <a:cs typeface="Montserrat ExtraLight"/>
                <a:sym typeface="Montserrat ExtraLight"/>
              </a:rPr>
              <a:t>Our SDL Process</a:t>
            </a:r>
            <a:endParaRPr sz="5300">
              <a:solidFill>
                <a:srgbClr val="F2F2F2"/>
              </a:solidFill>
              <a:latin typeface="Montserrat ExtraLight"/>
              <a:ea typeface="Montserrat ExtraLight"/>
              <a:cs typeface="Montserrat ExtraLight"/>
              <a:sym typeface="Montserrat ExtraLigh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2" name="Shape 262"/>
        <p:cNvGrpSpPr/>
        <p:nvPr/>
      </p:nvGrpSpPr>
      <p:grpSpPr>
        <a:xfrm>
          <a:off x="0" y="0"/>
          <a:ext cx="0" cy="0"/>
          <a:chOff x="0" y="0"/>
          <a:chExt cx="0" cy="0"/>
        </a:xfrm>
      </p:grpSpPr>
      <p:sp>
        <p:nvSpPr>
          <p:cNvPr id="263" name="Shape 26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264" name="Shape 264"/>
          <p:cNvSpPr txBox="1"/>
          <p:nvPr>
            <p:ph idx="1" type="body"/>
          </p:nvPr>
        </p:nvSpPr>
        <p:spPr>
          <a:xfrm>
            <a:off x="311700" y="2219275"/>
            <a:ext cx="8520600" cy="24243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We have a CI/CD pipeline</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Easy to push code</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100 deploys to production daily</a:t>
            </a:r>
            <a:endParaRPr>
              <a:latin typeface="Montserrat"/>
              <a:ea typeface="Montserrat"/>
              <a:cs typeface="Montserrat"/>
              <a:sym typeface="Montserrat"/>
            </a:endParaRPr>
          </a:p>
        </p:txBody>
      </p:sp>
      <p:pic>
        <p:nvPicPr>
          <p:cNvPr id="265" name="Shape 265"/>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266" name="Shape 266"/>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267" name="Shape 267"/>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268" name="Shape 268"/>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269" name="Shape 269"/>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Development at Slack</a:t>
            </a:r>
            <a:endParaRPr sz="3000">
              <a:solidFill>
                <a:srgbClr val="057FAF"/>
              </a:solidFill>
              <a:latin typeface="Montserrat ExtraLight"/>
              <a:ea typeface="Montserrat ExtraLight"/>
              <a:cs typeface="Montserrat ExtraLight"/>
              <a:sym typeface="Montserrat ExtraLight"/>
            </a:endParaRPr>
          </a:p>
        </p:txBody>
      </p:sp>
      <p:pic>
        <p:nvPicPr>
          <p:cNvPr id="270" name="Shape 270"/>
          <p:cNvPicPr preferRelativeResize="0"/>
          <p:nvPr/>
        </p:nvPicPr>
        <p:blipFill>
          <a:blip r:embed="rId5">
            <a:alphaModFix/>
          </a:blip>
          <a:stretch>
            <a:fillRect/>
          </a:stretch>
        </p:blipFill>
        <p:spPr>
          <a:xfrm>
            <a:off x="4819900" y="1992375"/>
            <a:ext cx="4012399" cy="30092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 name="Shape 274"/>
        <p:cNvGrpSpPr/>
        <p:nvPr/>
      </p:nvGrpSpPr>
      <p:grpSpPr>
        <a:xfrm>
          <a:off x="0" y="0"/>
          <a:ext cx="0" cy="0"/>
          <a:chOff x="0" y="0"/>
          <a:chExt cx="0" cy="0"/>
        </a:xfrm>
      </p:grpSpPr>
      <p:sp>
        <p:nvSpPr>
          <p:cNvPr id="275" name="Shape 27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276" name="Shape 276"/>
          <p:cNvSpPr txBox="1"/>
          <p:nvPr>
            <p:ph idx="1" type="body"/>
          </p:nvPr>
        </p:nvSpPr>
        <p:spPr>
          <a:xfrm>
            <a:off x="311700" y="2219275"/>
            <a:ext cx="5081100" cy="24243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SDL process/tool (just open-sourced!)</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Self-service checklists for security concerns, transparent communication</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Culture of trusting our developers</a:t>
            </a:r>
            <a:endParaRPr>
              <a:latin typeface="Montserrat"/>
              <a:ea typeface="Montserrat"/>
              <a:cs typeface="Montserrat"/>
              <a:sym typeface="Montserrat"/>
            </a:endParaRPr>
          </a:p>
        </p:txBody>
      </p:sp>
      <p:pic>
        <p:nvPicPr>
          <p:cNvPr id="277" name="Shape 277"/>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278" name="Shape 278"/>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279" name="Shape 279"/>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280" name="Shape 280"/>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281" name="Shape 281"/>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Development at Slack</a:t>
            </a:r>
            <a:endParaRPr sz="3000">
              <a:solidFill>
                <a:srgbClr val="057FAF"/>
              </a:solidFill>
              <a:latin typeface="Montserrat ExtraLight"/>
              <a:ea typeface="Montserrat ExtraLight"/>
              <a:cs typeface="Montserrat ExtraLight"/>
              <a:sym typeface="Montserrat ExtraLight"/>
            </a:endParaRPr>
          </a:p>
        </p:txBody>
      </p:sp>
      <p:pic>
        <p:nvPicPr>
          <p:cNvPr id="282" name="Shape 282"/>
          <p:cNvPicPr preferRelativeResize="0"/>
          <p:nvPr/>
        </p:nvPicPr>
        <p:blipFill>
          <a:blip r:embed="rId5">
            <a:alphaModFix/>
          </a:blip>
          <a:stretch>
            <a:fillRect/>
          </a:stretch>
        </p:blipFill>
        <p:spPr>
          <a:xfrm>
            <a:off x="5474000" y="1992375"/>
            <a:ext cx="3244651" cy="243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 name="Shape 286"/>
        <p:cNvGrpSpPr/>
        <p:nvPr/>
      </p:nvGrpSpPr>
      <p:grpSpPr>
        <a:xfrm>
          <a:off x="0" y="0"/>
          <a:ext cx="0" cy="0"/>
          <a:chOff x="0" y="0"/>
          <a:chExt cx="0" cy="0"/>
        </a:xfrm>
      </p:grpSpPr>
      <p:pic>
        <p:nvPicPr>
          <p:cNvPr id="287" name="Shape 287"/>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288" name="Shape 288"/>
          <p:cNvSpPr txBox="1"/>
          <p:nvPr/>
        </p:nvSpPr>
        <p:spPr>
          <a:xfrm>
            <a:off x="-7201" y="1240404"/>
            <a:ext cx="9158400" cy="877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5300">
                <a:solidFill>
                  <a:srgbClr val="F2F2F2"/>
                </a:solidFill>
                <a:latin typeface="Montserrat ExtraLight"/>
                <a:ea typeface="Montserrat ExtraLight"/>
                <a:cs typeface="Montserrat ExtraLight"/>
                <a:sym typeface="Montserrat ExtraLight"/>
              </a:rPr>
              <a:t>Security Education</a:t>
            </a:r>
            <a:endParaRPr sz="5300">
              <a:solidFill>
                <a:srgbClr val="F2F2F2"/>
              </a:solidFill>
              <a:latin typeface="Montserrat ExtraLight"/>
              <a:ea typeface="Montserrat ExtraLight"/>
              <a:cs typeface="Montserrat ExtraLight"/>
              <a:sym typeface="Montserrat ExtraLigh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 name="Shape 292"/>
        <p:cNvGrpSpPr/>
        <p:nvPr/>
      </p:nvGrpSpPr>
      <p:grpSpPr>
        <a:xfrm>
          <a:off x="0" y="0"/>
          <a:ext cx="0" cy="0"/>
          <a:chOff x="0" y="0"/>
          <a:chExt cx="0" cy="0"/>
        </a:xfrm>
      </p:grpSpPr>
      <p:sp>
        <p:nvSpPr>
          <p:cNvPr id="293" name="Shape 29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Let’s Talk About</a:t>
            </a:r>
            <a:endParaRPr/>
          </a:p>
        </p:txBody>
      </p:sp>
      <p:sp>
        <p:nvSpPr>
          <p:cNvPr id="294" name="Shape 294"/>
          <p:cNvSpPr txBox="1"/>
          <p:nvPr>
            <p:ph idx="1" type="body"/>
          </p:nvPr>
        </p:nvSpPr>
        <p:spPr>
          <a:xfrm>
            <a:off x="311700" y="2219275"/>
            <a:ext cx="5670300" cy="2424300"/>
          </a:xfrm>
          <a:prstGeom prst="rect">
            <a:avLst/>
          </a:prstGeom>
        </p:spPr>
        <p:txBody>
          <a:bodyPr anchorCtr="0" anchor="t" bIns="91425" lIns="91425" spcFirstLastPara="1" rIns="91425" wrap="square" tIns="91425">
            <a:noAutofit/>
          </a:bodyPr>
          <a:lstStyle/>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Developers aren’t always security experts</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Slideshows, text, etc. can be informative but boring</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Different employees, different backgrounds</a:t>
            </a:r>
            <a:endParaRPr>
              <a:latin typeface="Montserrat"/>
              <a:ea typeface="Montserrat"/>
              <a:cs typeface="Montserrat"/>
              <a:sym typeface="Montserrat"/>
            </a:endParaRPr>
          </a:p>
          <a:p>
            <a:pPr indent="-342900" lvl="0" marL="457200" rtl="0">
              <a:spcBef>
                <a:spcPts val="0"/>
              </a:spcBef>
              <a:spcAft>
                <a:spcPts val="0"/>
              </a:spcAft>
              <a:buSzPts val="1800"/>
              <a:buFont typeface="Montserrat"/>
              <a:buChar char="●"/>
            </a:pPr>
            <a:r>
              <a:rPr lang="en">
                <a:latin typeface="Montserrat"/>
                <a:ea typeface="Montserrat"/>
                <a:cs typeface="Montserrat"/>
                <a:sym typeface="Montserrat"/>
              </a:rPr>
              <a:t>Goal: learn as a team, leverage everyone’s unique skills</a:t>
            </a:r>
            <a:endParaRPr>
              <a:latin typeface="Montserrat"/>
              <a:ea typeface="Montserrat"/>
              <a:cs typeface="Montserrat"/>
              <a:sym typeface="Montserrat"/>
            </a:endParaRPr>
          </a:p>
        </p:txBody>
      </p:sp>
      <p:pic>
        <p:nvPicPr>
          <p:cNvPr id="295" name="Shape 295"/>
          <p:cNvPicPr preferRelativeResize="0"/>
          <p:nvPr/>
        </p:nvPicPr>
        <p:blipFill rotWithShape="1">
          <a:blip r:embed="rId3">
            <a:alphaModFix/>
          </a:blip>
          <a:srcRect b="0" l="0" r="0" t="0"/>
          <a:stretch/>
        </p:blipFill>
        <p:spPr>
          <a:xfrm>
            <a:off x="-1743" y="0"/>
            <a:ext cx="9145742" cy="1114639"/>
          </a:xfrm>
          <a:prstGeom prst="rect">
            <a:avLst/>
          </a:prstGeom>
          <a:noFill/>
          <a:ln>
            <a:noFill/>
          </a:ln>
        </p:spPr>
      </p:pic>
      <p:pic>
        <p:nvPicPr>
          <p:cNvPr id="296" name="Shape 296"/>
          <p:cNvPicPr preferRelativeResize="0"/>
          <p:nvPr/>
        </p:nvPicPr>
        <p:blipFill rotWithShape="1">
          <a:blip r:embed="rId4">
            <a:alphaModFix/>
          </a:blip>
          <a:srcRect b="0" l="0" r="0" t="0"/>
          <a:stretch/>
        </p:blipFill>
        <p:spPr>
          <a:xfrm>
            <a:off x="3861400" y="719396"/>
            <a:ext cx="2171699" cy="259307"/>
          </a:xfrm>
          <a:prstGeom prst="rect">
            <a:avLst/>
          </a:prstGeom>
          <a:noFill/>
          <a:ln>
            <a:noFill/>
          </a:ln>
        </p:spPr>
      </p:pic>
      <p:sp>
        <p:nvSpPr>
          <p:cNvPr id="297" name="Shape 297"/>
          <p:cNvSpPr txBox="1"/>
          <p:nvPr/>
        </p:nvSpPr>
        <p:spPr>
          <a:xfrm>
            <a:off x="3952451" y="717321"/>
            <a:ext cx="1972500" cy="2307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chemeClr val="lt1"/>
                </a:solidFill>
                <a:latin typeface="Montserrat Light"/>
                <a:ea typeface="Montserrat Light"/>
                <a:cs typeface="Montserrat Light"/>
                <a:sym typeface="Montserrat Light"/>
              </a:rPr>
              <a:t>Max and John</a:t>
            </a:r>
            <a:endParaRPr sz="1100">
              <a:solidFill>
                <a:schemeClr val="lt1"/>
              </a:solidFill>
              <a:latin typeface="Montserrat Light"/>
              <a:ea typeface="Montserrat Light"/>
              <a:cs typeface="Montserrat Light"/>
              <a:sym typeface="Montserrat Light"/>
            </a:endParaRPr>
          </a:p>
        </p:txBody>
      </p:sp>
      <p:sp>
        <p:nvSpPr>
          <p:cNvPr id="298" name="Shape 298"/>
          <p:cNvSpPr txBox="1"/>
          <p:nvPr/>
        </p:nvSpPr>
        <p:spPr>
          <a:xfrm>
            <a:off x="3768919" y="163000"/>
            <a:ext cx="48543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lt1"/>
                </a:solidFill>
                <a:latin typeface="Montserrat ExtraLight"/>
                <a:ea typeface="Montserrat ExtraLight"/>
                <a:cs typeface="Montserrat ExtraLight"/>
                <a:sym typeface="Montserrat ExtraLight"/>
              </a:rPr>
              <a:t>Capture the Flags</a:t>
            </a:r>
            <a:endParaRPr sz="2700">
              <a:solidFill>
                <a:schemeClr val="lt1"/>
              </a:solidFill>
              <a:latin typeface="Montserrat ExtraLight"/>
              <a:ea typeface="Montserrat ExtraLight"/>
              <a:cs typeface="Montserrat ExtraLight"/>
              <a:sym typeface="Montserrat ExtraLight"/>
            </a:endParaRPr>
          </a:p>
        </p:txBody>
      </p:sp>
      <p:sp>
        <p:nvSpPr>
          <p:cNvPr id="299" name="Shape 299"/>
          <p:cNvSpPr txBox="1"/>
          <p:nvPr/>
        </p:nvSpPr>
        <p:spPr>
          <a:xfrm>
            <a:off x="760391" y="1239539"/>
            <a:ext cx="6434400" cy="5310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3000">
                <a:solidFill>
                  <a:srgbClr val="057FAF"/>
                </a:solidFill>
                <a:latin typeface="Montserrat ExtraLight"/>
                <a:ea typeface="Montserrat ExtraLight"/>
                <a:cs typeface="Montserrat ExtraLight"/>
                <a:sym typeface="Montserrat ExtraLight"/>
              </a:rPr>
              <a:t>Security Education</a:t>
            </a:r>
            <a:endParaRPr sz="3000">
              <a:solidFill>
                <a:srgbClr val="057FAF"/>
              </a:solidFill>
              <a:latin typeface="Montserrat ExtraLight"/>
              <a:ea typeface="Montserrat ExtraLight"/>
              <a:cs typeface="Montserrat ExtraLight"/>
              <a:sym typeface="Montserrat ExtraLight"/>
            </a:endParaRPr>
          </a:p>
        </p:txBody>
      </p:sp>
      <p:pic>
        <p:nvPicPr>
          <p:cNvPr id="300" name="Shape 300"/>
          <p:cNvPicPr preferRelativeResize="0"/>
          <p:nvPr/>
        </p:nvPicPr>
        <p:blipFill>
          <a:blip r:embed="rId5">
            <a:alphaModFix/>
          </a:blip>
          <a:stretch>
            <a:fillRect/>
          </a:stretch>
        </p:blipFill>
        <p:spPr>
          <a:xfrm>
            <a:off x="6404650" y="2385875"/>
            <a:ext cx="2636075" cy="2636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