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489" r:id="rId3"/>
    <p:sldId id="490" r:id="rId4"/>
    <p:sldId id="551" r:id="rId5"/>
    <p:sldId id="538" r:id="rId6"/>
    <p:sldId id="552" r:id="rId7"/>
    <p:sldId id="537" r:id="rId8"/>
    <p:sldId id="605" r:id="rId9"/>
    <p:sldId id="536" r:id="rId10"/>
    <p:sldId id="585" r:id="rId11"/>
    <p:sldId id="558" r:id="rId12"/>
    <p:sldId id="582" r:id="rId13"/>
    <p:sldId id="561" r:id="rId14"/>
    <p:sldId id="545" r:id="rId15"/>
    <p:sldId id="546" r:id="rId16"/>
    <p:sldId id="568" r:id="rId17"/>
    <p:sldId id="567" r:id="rId18"/>
    <p:sldId id="586" r:id="rId19"/>
    <p:sldId id="608" r:id="rId20"/>
    <p:sldId id="547" r:id="rId21"/>
    <p:sldId id="564" r:id="rId22"/>
    <p:sldId id="580" r:id="rId23"/>
    <p:sldId id="588" r:id="rId24"/>
    <p:sldId id="562" r:id="rId25"/>
    <p:sldId id="573" r:id="rId26"/>
    <p:sldId id="600" r:id="rId27"/>
    <p:sldId id="569" r:id="rId28"/>
    <p:sldId id="593" r:id="rId29"/>
    <p:sldId id="570" r:id="rId30"/>
    <p:sldId id="571" r:id="rId31"/>
    <p:sldId id="572" r:id="rId32"/>
    <p:sldId id="599" r:id="rId33"/>
    <p:sldId id="565" r:id="rId34"/>
    <p:sldId id="589" r:id="rId35"/>
    <p:sldId id="590" r:id="rId36"/>
    <p:sldId id="563" r:id="rId37"/>
    <p:sldId id="574" r:id="rId38"/>
    <p:sldId id="575" r:id="rId39"/>
    <p:sldId id="603" r:id="rId40"/>
    <p:sldId id="578" r:id="rId41"/>
    <p:sldId id="566" r:id="rId42"/>
    <p:sldId id="601" r:id="rId43"/>
    <p:sldId id="602" r:id="rId44"/>
    <p:sldId id="604" r:id="rId45"/>
    <p:sldId id="560" r:id="rId46"/>
    <p:sldId id="596" r:id="rId47"/>
    <p:sldId id="535" r:id="rId48"/>
    <p:sldId id="520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C3C4"/>
    <a:srgbClr val="057FAF"/>
    <a:srgbClr val="055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90DEE4-23B5-4C4C-951F-4F67CB40D8E7}" v="56" dt="2018-07-06T07:24:31.7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3"/>
    <p:restoredTop sz="80611"/>
  </p:normalViewPr>
  <p:slideViewPr>
    <p:cSldViewPr snapToGrid="0" snapToObjects="1">
      <p:cViewPr varScale="1">
        <p:scale>
          <a:sx n="97" d="100"/>
          <a:sy n="97" d="100"/>
        </p:scale>
        <p:origin x="116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Romeo" userId="915806e2-61e8-4c1c-8d19-775732e1e96e" providerId="ADAL" clId="{6A7016F0-ED7F-C243-BCE4-F7558CEF7905}"/>
    <pc:docChg chg="undo custSel addSld delSld modSld modMainMaster">
      <pc:chgData name="Chris Romeo" userId="915806e2-61e8-4c1c-8d19-775732e1e96e" providerId="ADAL" clId="{6A7016F0-ED7F-C243-BCE4-F7558CEF7905}" dt="2018-06-25T22:00:54.871" v="450" actId="478"/>
      <pc:docMkLst>
        <pc:docMk/>
      </pc:docMkLst>
      <pc:sldChg chg="delSp modSp">
        <pc:chgData name="Chris Romeo" userId="915806e2-61e8-4c1c-8d19-775732e1e96e" providerId="ADAL" clId="{6A7016F0-ED7F-C243-BCE4-F7558CEF7905}" dt="2018-06-19T15:10:13.778" v="397" actId="1076"/>
        <pc:sldMkLst>
          <pc:docMk/>
          <pc:sldMk cId="310568206" sldId="256"/>
        </pc:sldMkLst>
        <pc:spChg chg="mod">
          <ac:chgData name="Chris Romeo" userId="915806e2-61e8-4c1c-8d19-775732e1e96e" providerId="ADAL" clId="{6A7016F0-ED7F-C243-BCE4-F7558CEF7905}" dt="2018-06-19T15:10:13.778" v="397" actId="1076"/>
          <ac:spMkLst>
            <pc:docMk/>
            <pc:sldMk cId="310568206" sldId="256"/>
            <ac:spMk id="9" creationId="{00000000-0000-0000-0000-000000000000}"/>
          </ac:spMkLst>
        </pc:spChg>
        <pc:spChg chg="del">
          <ac:chgData name="Chris Romeo" userId="915806e2-61e8-4c1c-8d19-775732e1e96e" providerId="ADAL" clId="{6A7016F0-ED7F-C243-BCE4-F7558CEF7905}" dt="2018-06-19T14:17:24.461" v="8" actId="478"/>
          <ac:spMkLst>
            <pc:docMk/>
            <pc:sldMk cId="310568206" sldId="256"/>
            <ac:spMk id="10" creationId="{00000000-0000-0000-0000-000000000000}"/>
          </ac:spMkLst>
        </pc:spChg>
        <pc:spChg chg="mod">
          <ac:chgData name="Chris Romeo" userId="915806e2-61e8-4c1c-8d19-775732e1e96e" providerId="ADAL" clId="{6A7016F0-ED7F-C243-BCE4-F7558CEF7905}" dt="2018-06-19T14:17:36.207" v="31" actId="20577"/>
          <ac:spMkLst>
            <pc:docMk/>
            <pc:sldMk cId="310568206" sldId="256"/>
            <ac:spMk id="15" creationId="{00000000-0000-0000-0000-000000000000}"/>
          </ac:spMkLst>
        </pc:spChg>
      </pc:sldChg>
      <pc:sldChg chg="addSp delSp modSp add">
        <pc:chgData name="Chris Romeo" userId="915806e2-61e8-4c1c-8d19-775732e1e96e" providerId="ADAL" clId="{6A7016F0-ED7F-C243-BCE4-F7558CEF7905}" dt="2018-06-25T21:46:24.013" v="400" actId="6549"/>
        <pc:sldMkLst>
          <pc:docMk/>
          <pc:sldMk cId="280381107" sldId="489"/>
        </pc:sldMkLst>
        <pc:spChg chg="mod">
          <ac:chgData name="Chris Romeo" userId="915806e2-61e8-4c1c-8d19-775732e1e96e" providerId="ADAL" clId="{6A7016F0-ED7F-C243-BCE4-F7558CEF7905}" dt="2018-06-19T14:23:47.147" v="42" actId="1076"/>
          <ac:spMkLst>
            <pc:docMk/>
            <pc:sldMk cId="280381107" sldId="489"/>
            <ac:spMk id="2" creationId="{00000000-0000-0000-0000-000000000000}"/>
          </ac:spMkLst>
        </pc:spChg>
        <pc:spChg chg="del">
          <ac:chgData name="Chris Romeo" userId="915806e2-61e8-4c1c-8d19-775732e1e96e" providerId="ADAL" clId="{6A7016F0-ED7F-C243-BCE4-F7558CEF7905}" dt="2018-06-19T14:21:39.073" v="36" actId="478"/>
          <ac:spMkLst>
            <pc:docMk/>
            <pc:sldMk cId="280381107" sldId="489"/>
            <ac:spMk id="7" creationId="{00000000-0000-0000-0000-000000000000}"/>
          </ac:spMkLst>
        </pc:spChg>
        <pc:spChg chg="add mod">
          <ac:chgData name="Chris Romeo" userId="915806e2-61e8-4c1c-8d19-775732e1e96e" providerId="ADAL" clId="{6A7016F0-ED7F-C243-BCE4-F7558CEF7905}" dt="2018-06-19T14:24:14.789" v="59"/>
          <ac:spMkLst>
            <pc:docMk/>
            <pc:sldMk cId="280381107" sldId="489"/>
            <ac:spMk id="9" creationId="{3D8243F2-DF1B-2F45-A644-47484C230AE8}"/>
          </ac:spMkLst>
        </pc:spChg>
        <pc:spChg chg="add del mod">
          <ac:chgData name="Chris Romeo" userId="915806e2-61e8-4c1c-8d19-775732e1e96e" providerId="ADAL" clId="{6A7016F0-ED7F-C243-BCE4-F7558CEF7905}" dt="2018-06-19T15:09:09.034" v="354" actId="478"/>
          <ac:spMkLst>
            <pc:docMk/>
            <pc:sldMk cId="280381107" sldId="489"/>
            <ac:spMk id="10" creationId="{BD83A5FC-FB82-BD4B-9BF0-31F48B00C37E}"/>
          </ac:spMkLst>
        </pc:spChg>
        <pc:spChg chg="del mod">
          <ac:chgData name="Chris Romeo" userId="915806e2-61e8-4c1c-8d19-775732e1e96e" providerId="ADAL" clId="{6A7016F0-ED7F-C243-BCE4-F7558CEF7905}" dt="2018-06-19T14:24:09.626" v="58" actId="478"/>
          <ac:spMkLst>
            <pc:docMk/>
            <pc:sldMk cId="280381107" sldId="489"/>
            <ac:spMk id="129" creationId="{00000000-0000-0000-0000-000000000000}"/>
          </ac:spMkLst>
        </pc:spChg>
        <pc:spChg chg="mod">
          <ac:chgData name="Chris Romeo" userId="915806e2-61e8-4c1c-8d19-775732e1e96e" providerId="ADAL" clId="{6A7016F0-ED7F-C243-BCE4-F7558CEF7905}" dt="2018-06-25T21:46:24.013" v="400" actId="6549"/>
          <ac:spMkLst>
            <pc:docMk/>
            <pc:sldMk cId="280381107" sldId="489"/>
            <ac:spMk id="130" creationId="{00000000-0000-0000-0000-000000000000}"/>
          </ac:spMkLst>
        </pc:spChg>
        <pc:picChg chg="add del mod">
          <ac:chgData name="Chris Romeo" userId="915806e2-61e8-4c1c-8d19-775732e1e96e" providerId="ADAL" clId="{6A7016F0-ED7F-C243-BCE4-F7558CEF7905}" dt="2018-06-19T14:24:03.050" v="56" actId="478"/>
          <ac:picMkLst>
            <pc:docMk/>
            <pc:sldMk cId="280381107" sldId="489"/>
            <ac:picMk id="8" creationId="{C3B6A247-6BFC-7C49-BC34-B98EF702A73B}"/>
          </ac:picMkLst>
        </pc:picChg>
        <pc:picChg chg="del">
          <ac:chgData name="Chris Romeo" userId="915806e2-61e8-4c1c-8d19-775732e1e96e" providerId="ADAL" clId="{6A7016F0-ED7F-C243-BCE4-F7558CEF7905}" dt="2018-06-19T14:23:40.789" v="41" actId="478"/>
          <ac:picMkLst>
            <pc:docMk/>
            <pc:sldMk cId="280381107" sldId="489"/>
            <ac:picMk id="131" creationId="{00000000-0000-0000-0000-000000000000}"/>
          </ac:picMkLst>
        </pc:picChg>
        <pc:picChg chg="mod">
          <ac:chgData name="Chris Romeo" userId="915806e2-61e8-4c1c-8d19-775732e1e96e" providerId="ADAL" clId="{6A7016F0-ED7F-C243-BCE4-F7558CEF7905}" dt="2018-06-19T14:23:47.147" v="42" actId="1076"/>
          <ac:picMkLst>
            <pc:docMk/>
            <pc:sldMk cId="280381107" sldId="489"/>
            <ac:picMk id="132" creationId="{00000000-0000-0000-0000-000000000000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5:08:06.338" v="353" actId="478"/>
        <pc:sldMkLst>
          <pc:docMk/>
          <pc:sldMk cId="3034370401" sldId="490"/>
        </pc:sldMkLst>
        <pc:spChg chg="del mod">
          <ac:chgData name="Chris Romeo" userId="915806e2-61e8-4c1c-8d19-775732e1e96e" providerId="ADAL" clId="{6A7016F0-ED7F-C243-BCE4-F7558CEF7905}" dt="2018-06-19T15:08:06.338" v="353" actId="478"/>
          <ac:spMkLst>
            <pc:docMk/>
            <pc:sldMk cId="3034370401" sldId="490"/>
            <ac:spMk id="2" creationId="{00000000-0000-0000-0000-000000000000}"/>
          </ac:spMkLst>
        </pc:spChg>
        <pc:spChg chg="mod">
          <ac:chgData name="Chris Romeo" userId="915806e2-61e8-4c1c-8d19-775732e1e96e" providerId="ADAL" clId="{6A7016F0-ED7F-C243-BCE4-F7558CEF7905}" dt="2018-06-19T15:07:53.512" v="349" actId="1076"/>
          <ac:spMkLst>
            <pc:docMk/>
            <pc:sldMk cId="3034370401" sldId="490"/>
            <ac:spMk id="3" creationId="{00000000-0000-0000-0000-000000000000}"/>
          </ac:spMkLst>
        </pc:spChg>
        <pc:spChg chg="add mod">
          <ac:chgData name="Chris Romeo" userId="915806e2-61e8-4c1c-8d19-775732e1e96e" providerId="ADAL" clId="{6A7016F0-ED7F-C243-BCE4-F7558CEF7905}" dt="2018-06-19T15:08:00.979" v="351"/>
          <ac:spMkLst>
            <pc:docMk/>
            <pc:sldMk cId="3034370401" sldId="490"/>
            <ac:spMk id="5" creationId="{5D2D04EA-CBFB-9943-85AD-88B0AEB69D24}"/>
          </ac:spMkLst>
        </pc:spChg>
        <pc:spChg chg="add del">
          <ac:chgData name="Chris Romeo" userId="915806e2-61e8-4c1c-8d19-775732e1e96e" providerId="ADAL" clId="{6A7016F0-ED7F-C243-BCE4-F7558CEF7905}" dt="2018-06-19T15:08:04.443" v="352" actId="478"/>
          <ac:spMkLst>
            <pc:docMk/>
            <pc:sldMk cId="3034370401" sldId="490"/>
            <ac:spMk id="6" creationId="{A64AFCAF-D35E-C841-8D2A-8CBF5B79CCBC}"/>
          </ac:spMkLst>
        </pc:spChg>
        <pc:picChg chg="del">
          <ac:chgData name="Chris Romeo" userId="915806e2-61e8-4c1c-8d19-775732e1e96e" providerId="ADAL" clId="{6A7016F0-ED7F-C243-BCE4-F7558CEF7905}" dt="2018-06-19T14:24:23.400" v="60" actId="478"/>
          <ac:picMkLst>
            <pc:docMk/>
            <pc:sldMk cId="3034370401" sldId="490"/>
            <ac:picMk id="4" creationId="{00000000-0000-0000-0000-000000000000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4:34:56.439" v="99" actId="478"/>
        <pc:sldMkLst>
          <pc:docMk/>
          <pc:sldMk cId="3605996739" sldId="520"/>
        </pc:sldMkLst>
        <pc:spChg chg="add mod">
          <ac:chgData name="Chris Romeo" userId="915806e2-61e8-4c1c-8d19-775732e1e96e" providerId="ADAL" clId="{6A7016F0-ED7F-C243-BCE4-F7558CEF7905}" dt="2018-06-19T14:33:09.995" v="94"/>
          <ac:spMkLst>
            <pc:docMk/>
            <pc:sldMk cId="3605996739" sldId="520"/>
            <ac:spMk id="5" creationId="{967C8C2B-F03D-014C-8F8F-6C2AD2500108}"/>
          </ac:spMkLst>
        </pc:spChg>
        <pc:spChg chg="add del">
          <ac:chgData name="Chris Romeo" userId="915806e2-61e8-4c1c-8d19-775732e1e96e" providerId="ADAL" clId="{6A7016F0-ED7F-C243-BCE4-F7558CEF7905}" dt="2018-06-19T14:34:56.439" v="99" actId="478"/>
          <ac:spMkLst>
            <pc:docMk/>
            <pc:sldMk cId="3605996739" sldId="520"/>
            <ac:spMk id="6" creationId="{E9AE501F-B314-134C-83BE-55B0D51F2E76}"/>
          </ac:spMkLst>
        </pc:spChg>
        <pc:spChg chg="del mod">
          <ac:chgData name="Chris Romeo" userId="915806e2-61e8-4c1c-8d19-775732e1e96e" providerId="ADAL" clId="{6A7016F0-ED7F-C243-BCE4-F7558CEF7905}" dt="2018-06-19T14:33:04.915" v="93" actId="478"/>
          <ac:spMkLst>
            <pc:docMk/>
            <pc:sldMk cId="3605996739" sldId="520"/>
            <ac:spMk id="263" creationId="{00000000-0000-0000-0000-000000000000}"/>
          </ac:spMkLst>
        </pc:spChg>
        <pc:spChg chg="mod">
          <ac:chgData name="Chris Romeo" userId="915806e2-61e8-4c1c-8d19-775732e1e96e" providerId="ADAL" clId="{6A7016F0-ED7F-C243-BCE4-F7558CEF7905}" dt="2018-06-19T14:34:52.830" v="98" actId="1076"/>
          <ac:spMkLst>
            <pc:docMk/>
            <pc:sldMk cId="3605996739" sldId="520"/>
            <ac:spMk id="264" creationId="{00000000-0000-0000-0000-000000000000}"/>
          </ac:spMkLst>
        </pc:spChg>
        <pc:picChg chg="del">
          <ac:chgData name="Chris Romeo" userId="915806e2-61e8-4c1c-8d19-775732e1e96e" providerId="ADAL" clId="{6A7016F0-ED7F-C243-BCE4-F7558CEF7905}" dt="2018-06-19T14:34:35.569" v="95" actId="478"/>
          <ac:picMkLst>
            <pc:docMk/>
            <pc:sldMk cId="3605996739" sldId="520"/>
            <ac:picMk id="4" creationId="{00000000-0000-0000-0000-000000000000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4:35:49.393" v="109" actId="478"/>
        <pc:sldMkLst>
          <pc:docMk/>
          <pc:sldMk cId="982504159" sldId="535"/>
        </pc:sldMkLst>
        <pc:spChg chg="del mod">
          <ac:chgData name="Chris Romeo" userId="915806e2-61e8-4c1c-8d19-775732e1e96e" providerId="ADAL" clId="{6A7016F0-ED7F-C243-BCE4-F7558CEF7905}" dt="2018-06-19T14:35:16" v="102" actId="478"/>
          <ac:spMkLst>
            <pc:docMk/>
            <pc:sldMk cId="982504159" sldId="535"/>
            <ac:spMk id="2" creationId="{00000000-0000-0000-0000-000000000000}"/>
          </ac:spMkLst>
        </pc:spChg>
        <pc:spChg chg="mod">
          <ac:chgData name="Chris Romeo" userId="915806e2-61e8-4c1c-8d19-775732e1e96e" providerId="ADAL" clId="{6A7016F0-ED7F-C243-BCE4-F7558CEF7905}" dt="2018-06-19T14:35:21.147" v="103" actId="1076"/>
          <ac:spMkLst>
            <pc:docMk/>
            <pc:sldMk cId="982504159" sldId="535"/>
            <ac:spMk id="3" creationId="{00000000-0000-0000-0000-000000000000}"/>
          </ac:spMkLst>
        </pc:spChg>
        <pc:spChg chg="add mod">
          <ac:chgData name="Chris Romeo" userId="915806e2-61e8-4c1c-8d19-775732e1e96e" providerId="ADAL" clId="{6A7016F0-ED7F-C243-BCE4-F7558CEF7905}" dt="2018-06-19T14:35:37.256" v="108" actId="1076"/>
          <ac:spMkLst>
            <pc:docMk/>
            <pc:sldMk cId="982504159" sldId="535"/>
            <ac:spMk id="5" creationId="{6FC74B50-30DD-C844-89EB-5C546493FE33}"/>
          </ac:spMkLst>
        </pc:spChg>
        <pc:spChg chg="add del">
          <ac:chgData name="Chris Romeo" userId="915806e2-61e8-4c1c-8d19-775732e1e96e" providerId="ADAL" clId="{6A7016F0-ED7F-C243-BCE4-F7558CEF7905}" dt="2018-06-19T14:35:24.490" v="104" actId="478"/>
          <ac:spMkLst>
            <pc:docMk/>
            <pc:sldMk cId="982504159" sldId="535"/>
            <ac:spMk id="6" creationId="{22183A99-FD1E-AC4C-B2BE-3D71867BBBA4}"/>
          </ac:spMkLst>
        </pc:spChg>
        <pc:picChg chg="del">
          <ac:chgData name="Chris Romeo" userId="915806e2-61e8-4c1c-8d19-775732e1e96e" providerId="ADAL" clId="{6A7016F0-ED7F-C243-BCE4-F7558CEF7905}" dt="2018-06-19T14:35:49.393" v="109" actId="478"/>
          <ac:picMkLst>
            <pc:docMk/>
            <pc:sldMk cId="982504159" sldId="535"/>
            <ac:picMk id="4" creationId="{00000000-0000-0000-0000-000000000000}"/>
          </ac:picMkLst>
        </pc:picChg>
      </pc:sldChg>
      <pc:sldChg chg="add">
        <pc:chgData name="Chris Romeo" userId="915806e2-61e8-4c1c-8d19-775732e1e96e" providerId="ADAL" clId="{6A7016F0-ED7F-C243-BCE4-F7558CEF7905}" dt="2018-06-19T14:19:50.872" v="32"/>
        <pc:sldMkLst>
          <pc:docMk/>
          <pc:sldMk cId="3098822245" sldId="536"/>
        </pc:sldMkLst>
      </pc:sldChg>
      <pc:sldChg chg="add">
        <pc:chgData name="Chris Romeo" userId="915806e2-61e8-4c1c-8d19-775732e1e96e" providerId="ADAL" clId="{6A7016F0-ED7F-C243-BCE4-F7558CEF7905}" dt="2018-06-19T14:19:50.872" v="32"/>
        <pc:sldMkLst>
          <pc:docMk/>
          <pc:sldMk cId="4155756174" sldId="537"/>
        </pc:sldMkLst>
      </pc:sldChg>
      <pc:sldChg chg="addSp delSp modSp add">
        <pc:chgData name="Chris Romeo" userId="915806e2-61e8-4c1c-8d19-775732e1e96e" providerId="ADAL" clId="{6A7016F0-ED7F-C243-BCE4-F7558CEF7905}" dt="2018-06-19T15:07:26.400" v="343" actId="1076"/>
        <pc:sldMkLst>
          <pc:docMk/>
          <pc:sldMk cId="1373292093" sldId="538"/>
        </pc:sldMkLst>
        <pc:spChg chg="del mod">
          <ac:chgData name="Chris Romeo" userId="915806e2-61e8-4c1c-8d19-775732e1e96e" providerId="ADAL" clId="{6A7016F0-ED7F-C243-BCE4-F7558CEF7905}" dt="2018-06-19T15:07:08.046" v="341" actId="478"/>
          <ac:spMkLst>
            <pc:docMk/>
            <pc:sldMk cId="1373292093" sldId="538"/>
            <ac:spMk id="2" creationId="{5B92A14B-D951-A848-9303-215427D9DF01}"/>
          </ac:spMkLst>
        </pc:spChg>
        <pc:spChg chg="mod">
          <ac:chgData name="Chris Romeo" userId="915806e2-61e8-4c1c-8d19-775732e1e96e" providerId="ADAL" clId="{6A7016F0-ED7F-C243-BCE4-F7558CEF7905}" dt="2018-06-19T15:07:26.400" v="343" actId="1076"/>
          <ac:spMkLst>
            <pc:docMk/>
            <pc:sldMk cId="1373292093" sldId="538"/>
            <ac:spMk id="5" creationId="{9CCECB5D-4350-464F-BBC4-644C6FF38095}"/>
          </ac:spMkLst>
        </pc:spChg>
        <pc:spChg chg="add mod">
          <ac:chgData name="Chris Romeo" userId="915806e2-61e8-4c1c-8d19-775732e1e96e" providerId="ADAL" clId="{6A7016F0-ED7F-C243-BCE4-F7558CEF7905}" dt="2018-06-19T15:07:01.884" v="339"/>
          <ac:spMkLst>
            <pc:docMk/>
            <pc:sldMk cId="1373292093" sldId="538"/>
            <ac:spMk id="6" creationId="{037ECBF8-249D-7241-93E0-B44D515CC19C}"/>
          </ac:spMkLst>
        </pc:spChg>
        <pc:spChg chg="add del">
          <ac:chgData name="Chris Romeo" userId="915806e2-61e8-4c1c-8d19-775732e1e96e" providerId="ADAL" clId="{6A7016F0-ED7F-C243-BCE4-F7558CEF7905}" dt="2018-06-19T15:07:05.889" v="340" actId="478"/>
          <ac:spMkLst>
            <pc:docMk/>
            <pc:sldMk cId="1373292093" sldId="538"/>
            <ac:spMk id="7" creationId="{281814E0-685A-AE4B-9CCB-A28EC8B0EE17}"/>
          </ac:spMkLst>
        </pc:spChg>
        <pc:picChg chg="mod">
          <ac:chgData name="Chris Romeo" userId="915806e2-61e8-4c1c-8d19-775732e1e96e" providerId="ADAL" clId="{6A7016F0-ED7F-C243-BCE4-F7558CEF7905}" dt="2018-06-19T15:07:21.213" v="342" actId="1076"/>
          <ac:picMkLst>
            <pc:docMk/>
            <pc:sldMk cId="1373292093" sldId="538"/>
            <ac:picMk id="3" creationId="{3B3D0021-9FA3-164F-A9D1-B99AAE3052F1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5:03:00.482" v="306" actId="478"/>
        <pc:sldMkLst>
          <pc:docMk/>
          <pc:sldMk cId="2094799297" sldId="545"/>
        </pc:sldMkLst>
        <pc:spChg chg="add del">
          <ac:chgData name="Chris Romeo" userId="915806e2-61e8-4c1c-8d19-775732e1e96e" providerId="ADAL" clId="{6A7016F0-ED7F-C243-BCE4-F7558CEF7905}" dt="2018-06-19T14:26:16.878" v="69"/>
          <ac:spMkLst>
            <pc:docMk/>
            <pc:sldMk cId="2094799297" sldId="545"/>
            <ac:spMk id="9" creationId="{D5503645-1210-8B4A-8E6B-A21829904AD0}"/>
          </ac:spMkLst>
        </pc:spChg>
        <pc:spChg chg="add del">
          <ac:chgData name="Chris Romeo" userId="915806e2-61e8-4c1c-8d19-775732e1e96e" providerId="ADAL" clId="{6A7016F0-ED7F-C243-BCE4-F7558CEF7905}" dt="2018-06-19T14:26:16.878" v="69"/>
          <ac:spMkLst>
            <pc:docMk/>
            <pc:sldMk cId="2094799297" sldId="545"/>
            <ac:spMk id="10" creationId="{64BCAA94-BCAA-054D-BA31-0F57A78F6B52}"/>
          </ac:spMkLst>
        </pc:spChg>
        <pc:spChg chg="mod">
          <ac:chgData name="Chris Romeo" userId="915806e2-61e8-4c1c-8d19-775732e1e96e" providerId="ADAL" clId="{6A7016F0-ED7F-C243-BCE4-F7558CEF7905}" dt="2018-06-19T15:02:46.060" v="303" actId="1076"/>
          <ac:spMkLst>
            <pc:docMk/>
            <pc:sldMk cId="2094799297" sldId="545"/>
            <ac:spMk id="15" creationId="{A47B92EF-62FE-8E41-BFFB-003C25C5166E}"/>
          </ac:spMkLst>
        </pc:spChg>
        <pc:graphicFrameChg chg="mod modGraphic">
          <ac:chgData name="Chris Romeo" userId="915806e2-61e8-4c1c-8d19-775732e1e96e" providerId="ADAL" clId="{6A7016F0-ED7F-C243-BCE4-F7558CEF7905}" dt="2018-06-19T15:02:53.530" v="304" actId="1076"/>
          <ac:graphicFrameMkLst>
            <pc:docMk/>
            <pc:sldMk cId="2094799297" sldId="545"/>
            <ac:graphicFrameMk id="6" creationId="{D2B51541-6EAD-1749-8D08-2E4FB303CC6A}"/>
          </ac:graphicFrameMkLst>
        </pc:graphicFrameChg>
        <pc:picChg chg="mod">
          <ac:chgData name="Chris Romeo" userId="915806e2-61e8-4c1c-8d19-775732e1e96e" providerId="ADAL" clId="{6A7016F0-ED7F-C243-BCE4-F7558CEF7905}" dt="2018-06-19T15:02:57.940" v="305" actId="1076"/>
          <ac:picMkLst>
            <pc:docMk/>
            <pc:sldMk cId="2094799297" sldId="545"/>
            <ac:picMk id="12" creationId="{E8D202E2-D3D2-C145-A392-F4172194A9DD}"/>
          </ac:picMkLst>
        </pc:picChg>
        <pc:cxnChg chg="del">
          <ac:chgData name="Chris Romeo" userId="915806e2-61e8-4c1c-8d19-775732e1e96e" providerId="ADAL" clId="{6A7016F0-ED7F-C243-BCE4-F7558CEF7905}" dt="2018-06-19T15:03:00.482" v="306" actId="478"/>
          <ac:cxnSpMkLst>
            <pc:docMk/>
            <pc:sldMk cId="2094799297" sldId="545"/>
            <ac:cxnSpMk id="4" creationId="{F4E20870-ABF2-9245-9C27-ECFE1DFA0F16}"/>
          </ac:cxnSpMkLst>
        </pc:cxnChg>
      </pc:sldChg>
      <pc:sldChg chg="addSp delSp modSp add">
        <pc:chgData name="Chris Romeo" userId="915806e2-61e8-4c1c-8d19-775732e1e96e" providerId="ADAL" clId="{6A7016F0-ED7F-C243-BCE4-F7558CEF7905}" dt="2018-06-25T21:49:28.860" v="416" actId="1076"/>
        <pc:sldMkLst>
          <pc:docMk/>
          <pc:sldMk cId="253317203" sldId="546"/>
        </pc:sldMkLst>
        <pc:graphicFrameChg chg="del mod">
          <ac:chgData name="Chris Romeo" userId="915806e2-61e8-4c1c-8d19-775732e1e96e" providerId="ADAL" clId="{6A7016F0-ED7F-C243-BCE4-F7558CEF7905}" dt="2018-06-25T21:48:01.582" v="401" actId="478"/>
          <ac:graphicFrameMkLst>
            <pc:docMk/>
            <pc:sldMk cId="253317203" sldId="546"/>
            <ac:graphicFrameMk id="10" creationId="{EB87B368-BA9E-5249-B768-208F1C547F27}"/>
          </ac:graphicFrameMkLst>
        </pc:graphicFrameChg>
        <pc:graphicFrameChg chg="add mod">
          <ac:chgData name="Chris Romeo" userId="915806e2-61e8-4c1c-8d19-775732e1e96e" providerId="ADAL" clId="{6A7016F0-ED7F-C243-BCE4-F7558CEF7905}" dt="2018-06-25T21:49:28.860" v="416" actId="1076"/>
          <ac:graphicFrameMkLst>
            <pc:docMk/>
            <pc:sldMk cId="253317203" sldId="546"/>
            <ac:graphicFrameMk id="13" creationId="{39398F7B-3D70-CD40-8FCF-FB9981506BBE}"/>
          </ac:graphicFrameMkLst>
        </pc:graphicFrameChg>
        <pc:picChg chg="mod">
          <ac:chgData name="Chris Romeo" userId="915806e2-61e8-4c1c-8d19-775732e1e96e" providerId="ADAL" clId="{6A7016F0-ED7F-C243-BCE4-F7558CEF7905}" dt="2018-06-25T21:49:08.856" v="413" actId="1076"/>
          <ac:picMkLst>
            <pc:docMk/>
            <pc:sldMk cId="253317203" sldId="546"/>
            <ac:picMk id="8" creationId="{2B295CF8-0786-8E48-AD50-6776E0232CAD}"/>
          </ac:picMkLst>
        </pc:picChg>
        <pc:cxnChg chg="del">
          <ac:chgData name="Chris Romeo" userId="915806e2-61e8-4c1c-8d19-775732e1e96e" providerId="ADAL" clId="{6A7016F0-ED7F-C243-BCE4-F7558CEF7905}" dt="2018-06-19T15:02:09.399" v="294" actId="478"/>
          <ac:cxnSpMkLst>
            <pc:docMk/>
            <pc:sldMk cId="253317203" sldId="546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19T14:59:46.836" v="260" actId="1076"/>
        <pc:sldMkLst>
          <pc:docMk/>
          <pc:sldMk cId="3641000539" sldId="547"/>
        </pc:sldMkLst>
        <pc:spChg chg="del">
          <ac:chgData name="Chris Romeo" userId="915806e2-61e8-4c1c-8d19-775732e1e96e" providerId="ADAL" clId="{6A7016F0-ED7F-C243-BCE4-F7558CEF7905}" dt="2018-06-19T14:59:31.081" v="258" actId="478"/>
          <ac:spMkLst>
            <pc:docMk/>
            <pc:sldMk cId="3641000539" sldId="547"/>
            <ac:spMk id="14" creationId="{6086ED40-B319-F645-800F-B1862C70DBA7}"/>
          </ac:spMkLst>
        </pc:spChg>
        <pc:spChg chg="mod">
          <ac:chgData name="Chris Romeo" userId="915806e2-61e8-4c1c-8d19-775732e1e96e" providerId="ADAL" clId="{6A7016F0-ED7F-C243-BCE4-F7558CEF7905}" dt="2018-06-19T14:59:46.836" v="260" actId="1076"/>
          <ac:spMkLst>
            <pc:docMk/>
            <pc:sldMk cId="3641000539" sldId="547"/>
            <ac:spMk id="15" creationId="{511D0CFB-DD6B-7442-AF2D-A75373864CFD}"/>
          </ac:spMkLst>
        </pc:spChg>
        <pc:spChg chg="mod">
          <ac:chgData name="Chris Romeo" userId="915806e2-61e8-4c1c-8d19-775732e1e96e" providerId="ADAL" clId="{6A7016F0-ED7F-C243-BCE4-F7558CEF7905}" dt="2018-06-19T14:59:46.836" v="260" actId="1076"/>
          <ac:spMkLst>
            <pc:docMk/>
            <pc:sldMk cId="3641000539" sldId="547"/>
            <ac:spMk id="16" creationId="{85527A35-C6B5-FD4D-BC09-BDB31E252685}"/>
          </ac:spMkLst>
        </pc:spChg>
        <pc:spChg chg="mod">
          <ac:chgData name="Chris Romeo" userId="915806e2-61e8-4c1c-8d19-775732e1e96e" providerId="ADAL" clId="{6A7016F0-ED7F-C243-BCE4-F7558CEF7905}" dt="2018-06-19T14:59:46.836" v="260" actId="1076"/>
          <ac:spMkLst>
            <pc:docMk/>
            <pc:sldMk cId="3641000539" sldId="547"/>
            <ac:spMk id="17" creationId="{06ED6676-1D90-4D47-84B0-C8EC88A9F0D5}"/>
          </ac:spMkLst>
        </pc:spChg>
        <pc:picChg chg="mod">
          <ac:chgData name="Chris Romeo" userId="915806e2-61e8-4c1c-8d19-775732e1e96e" providerId="ADAL" clId="{6A7016F0-ED7F-C243-BCE4-F7558CEF7905}" dt="2018-06-19T14:59:46.836" v="260" actId="1076"/>
          <ac:picMkLst>
            <pc:docMk/>
            <pc:sldMk cId="3641000539" sldId="547"/>
            <ac:picMk id="8" creationId="{24B7E840-396A-FA46-BCAF-32CE0751C854}"/>
          </ac:picMkLst>
        </pc:picChg>
        <pc:picChg chg="mod">
          <ac:chgData name="Chris Romeo" userId="915806e2-61e8-4c1c-8d19-775732e1e96e" providerId="ADAL" clId="{6A7016F0-ED7F-C243-BCE4-F7558CEF7905}" dt="2018-06-19T14:59:46.836" v="260" actId="1076"/>
          <ac:picMkLst>
            <pc:docMk/>
            <pc:sldMk cId="3641000539" sldId="547"/>
            <ac:picMk id="9" creationId="{9FEBC6D8-9079-8245-AE55-8233EB205FC9}"/>
          </ac:picMkLst>
        </pc:picChg>
        <pc:picChg chg="mod">
          <ac:chgData name="Chris Romeo" userId="915806e2-61e8-4c1c-8d19-775732e1e96e" providerId="ADAL" clId="{6A7016F0-ED7F-C243-BCE4-F7558CEF7905}" dt="2018-06-19T14:59:46.836" v="260" actId="1076"/>
          <ac:picMkLst>
            <pc:docMk/>
            <pc:sldMk cId="3641000539" sldId="547"/>
            <ac:picMk id="10" creationId="{43F08AE7-F374-194D-9DA6-50A74D65C3FE}"/>
          </ac:picMkLst>
        </pc:picChg>
        <pc:cxnChg chg="del">
          <ac:chgData name="Chris Romeo" userId="915806e2-61e8-4c1c-8d19-775732e1e96e" providerId="ADAL" clId="{6A7016F0-ED7F-C243-BCE4-F7558CEF7905}" dt="2018-06-19T14:59:33.381" v="259" actId="478"/>
          <ac:cxnSpMkLst>
            <pc:docMk/>
            <pc:sldMk cId="3641000539" sldId="547"/>
            <ac:cxnSpMk id="6" creationId="{DD90A053-0DE2-214E-BB87-811B2B273702}"/>
          </ac:cxnSpMkLst>
        </pc:cxnChg>
        <pc:cxnChg chg="mod">
          <ac:chgData name="Chris Romeo" userId="915806e2-61e8-4c1c-8d19-775732e1e96e" providerId="ADAL" clId="{6A7016F0-ED7F-C243-BCE4-F7558CEF7905}" dt="2018-06-19T14:59:46.836" v="260" actId="1076"/>
          <ac:cxnSpMkLst>
            <pc:docMk/>
            <pc:sldMk cId="3641000539" sldId="547"/>
            <ac:cxnSpMk id="18" creationId="{1A604F23-3FA3-BE4D-B326-53C1FBE0C11B}"/>
          </ac:cxnSpMkLst>
        </pc:cxnChg>
        <pc:cxnChg chg="mod">
          <ac:chgData name="Chris Romeo" userId="915806e2-61e8-4c1c-8d19-775732e1e96e" providerId="ADAL" clId="{6A7016F0-ED7F-C243-BCE4-F7558CEF7905}" dt="2018-06-19T14:59:46.836" v="260" actId="1076"/>
          <ac:cxnSpMkLst>
            <pc:docMk/>
            <pc:sldMk cId="3641000539" sldId="547"/>
            <ac:cxnSpMk id="19" creationId="{894766CB-708F-0746-BC4A-65977CB1708C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5:07:48.405" v="348" actId="1076"/>
        <pc:sldMkLst>
          <pc:docMk/>
          <pc:sldMk cId="3075259513" sldId="551"/>
        </pc:sldMkLst>
        <pc:spChg chg="del mod">
          <ac:chgData name="Chris Romeo" userId="915806e2-61e8-4c1c-8d19-775732e1e96e" providerId="ADAL" clId="{6A7016F0-ED7F-C243-BCE4-F7558CEF7905}" dt="2018-06-19T15:07:42.038" v="346" actId="478"/>
          <ac:spMkLst>
            <pc:docMk/>
            <pc:sldMk cId="3075259513" sldId="551"/>
            <ac:spMk id="2" creationId="{58FE2144-9F17-1B40-8A25-26F5653CE3C5}"/>
          </ac:spMkLst>
        </pc:spChg>
        <pc:spChg chg="add mod">
          <ac:chgData name="Chris Romeo" userId="915806e2-61e8-4c1c-8d19-775732e1e96e" providerId="ADAL" clId="{6A7016F0-ED7F-C243-BCE4-F7558CEF7905}" dt="2018-06-19T15:07:38.625" v="345"/>
          <ac:spMkLst>
            <pc:docMk/>
            <pc:sldMk cId="3075259513" sldId="551"/>
            <ac:spMk id="5" creationId="{27DB3914-702F-E542-A75B-43551C1415C4}"/>
          </ac:spMkLst>
        </pc:spChg>
        <pc:spChg chg="add del">
          <ac:chgData name="Chris Romeo" userId="915806e2-61e8-4c1c-8d19-775732e1e96e" providerId="ADAL" clId="{6A7016F0-ED7F-C243-BCE4-F7558CEF7905}" dt="2018-06-19T15:07:43.870" v="347" actId="478"/>
          <ac:spMkLst>
            <pc:docMk/>
            <pc:sldMk cId="3075259513" sldId="551"/>
            <ac:spMk id="6" creationId="{0A8B80E7-AF5D-4740-959E-EF57A0897541}"/>
          </ac:spMkLst>
        </pc:spChg>
        <pc:graphicFrameChg chg="mod">
          <ac:chgData name="Chris Romeo" userId="915806e2-61e8-4c1c-8d19-775732e1e96e" providerId="ADAL" clId="{6A7016F0-ED7F-C243-BCE4-F7558CEF7905}" dt="2018-06-19T15:07:48.405" v="348" actId="1076"/>
          <ac:graphicFrameMkLst>
            <pc:docMk/>
            <pc:sldMk cId="3075259513" sldId="551"/>
            <ac:graphicFrameMk id="4" creationId="{3E5622B3-589F-BB42-95EB-DD1E3FFAD242}"/>
          </ac:graphicFrameMkLst>
        </pc:graphicFrameChg>
      </pc:sldChg>
      <pc:sldChg chg="add">
        <pc:chgData name="Chris Romeo" userId="915806e2-61e8-4c1c-8d19-775732e1e96e" providerId="ADAL" clId="{6A7016F0-ED7F-C243-BCE4-F7558CEF7905}" dt="2018-06-19T14:19:50.872" v="32"/>
        <pc:sldMkLst>
          <pc:docMk/>
          <pc:sldMk cId="1678236535" sldId="552"/>
        </pc:sldMkLst>
      </pc:sldChg>
      <pc:sldChg chg="add setBg">
        <pc:chgData name="Chris Romeo" userId="915806e2-61e8-4c1c-8d19-775732e1e96e" providerId="ADAL" clId="{6A7016F0-ED7F-C243-BCE4-F7558CEF7905}" dt="2018-06-19T14:19:50.872" v="32"/>
        <pc:sldMkLst>
          <pc:docMk/>
          <pc:sldMk cId="2966332525" sldId="558"/>
        </pc:sldMkLst>
      </pc:sldChg>
      <pc:sldChg chg="addSp delSp modSp add">
        <pc:chgData name="Chris Romeo" userId="915806e2-61e8-4c1c-8d19-775732e1e96e" providerId="ADAL" clId="{6A7016F0-ED7F-C243-BCE4-F7558CEF7905}" dt="2018-06-19T14:37:07.359" v="127" actId="1076"/>
        <pc:sldMkLst>
          <pc:docMk/>
          <pc:sldMk cId="1830106299" sldId="560"/>
        </pc:sldMkLst>
        <pc:spChg chg="del mod">
          <ac:chgData name="Chris Romeo" userId="915806e2-61e8-4c1c-8d19-775732e1e96e" providerId="ADAL" clId="{6A7016F0-ED7F-C243-BCE4-F7558CEF7905}" dt="2018-06-19T14:36:47.021" v="124" actId="478"/>
          <ac:spMkLst>
            <pc:docMk/>
            <pc:sldMk cId="1830106299" sldId="560"/>
            <ac:spMk id="2" creationId="{E135A625-6842-3C45-91DB-E22E620BECF2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4" creationId="{CF77A57C-883D-0F42-96F3-C1452B37396B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5" creationId="{E0641CAD-9F11-4546-809D-D54A0003BD22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6" creationId="{D8258DF3-DFBD-2145-89BC-9CF338990B4E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7" creationId="{6DDF5EE4-AFC8-0B4A-BECC-A5BED232E242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10" creationId="{00857AB2-DB00-AE4C-A97D-B2F0113DA7CB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12" creationId="{271C53D3-6CF2-8D49-B581-F578A5082664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34" creationId="{55FFFE35-CC4D-2749-84E3-5A0101ACC687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35" creationId="{58AC51F8-FA81-DF4D-98EF-553F4F427AEE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36" creationId="{4BCD35A6-1470-8246-ABE1-B417F613A38A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37" creationId="{525179C9-F890-D446-991F-C6BE028FBAE4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38" creationId="{305AE8E2-628E-4E42-B8EA-0D95F5281783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39" creationId="{8D8C1B4A-8163-2645-9137-228525C26C73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40" creationId="{54D717B6-EB81-744B-80ED-41A6D1D78C79}"/>
          </ac:spMkLst>
        </pc:spChg>
        <pc:spChg chg="mod">
          <ac:chgData name="Chris Romeo" userId="915806e2-61e8-4c1c-8d19-775732e1e96e" providerId="ADAL" clId="{6A7016F0-ED7F-C243-BCE4-F7558CEF7905}" dt="2018-06-19T14:37:07.359" v="127" actId="1076"/>
          <ac:spMkLst>
            <pc:docMk/>
            <pc:sldMk cId="1830106299" sldId="560"/>
            <ac:spMk id="41" creationId="{8BF43FA4-CB9E-244E-880C-FAE40050FDD8}"/>
          </ac:spMkLst>
        </pc:spChg>
        <pc:spChg chg="add mod">
          <ac:chgData name="Chris Romeo" userId="915806e2-61e8-4c1c-8d19-775732e1e96e" providerId="ADAL" clId="{6A7016F0-ED7F-C243-BCE4-F7558CEF7905}" dt="2018-06-19T14:36:54.230" v="126" actId="14100"/>
          <ac:spMkLst>
            <pc:docMk/>
            <pc:sldMk cId="1830106299" sldId="560"/>
            <ac:spMk id="44" creationId="{0338D9AA-51F4-7E49-9C10-5D3972F3E733}"/>
          </ac:spMkLst>
        </pc:spChg>
        <pc:spChg chg="add del">
          <ac:chgData name="Chris Romeo" userId="915806e2-61e8-4c1c-8d19-775732e1e96e" providerId="ADAL" clId="{6A7016F0-ED7F-C243-BCE4-F7558CEF7905}" dt="2018-06-19T14:36:50.625" v="125" actId="478"/>
          <ac:spMkLst>
            <pc:docMk/>
            <pc:sldMk cId="1830106299" sldId="560"/>
            <ac:spMk id="45" creationId="{3023534A-F3CF-424C-B29F-91F70BCD33EA}"/>
          </ac:spMkLst>
        </pc:sp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13" creationId="{DC0851A9-A714-FC49-BD26-20E90E4FFD2D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15" creationId="{5FF7AE95-0D09-4C49-BCEB-757895EA0C9A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17" creationId="{920048E2-5F10-CD46-A590-F2BF7DDFE47B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18" creationId="{DB1C7B74-795B-2144-8BCF-7B3846FAE9DD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19" creationId="{A21F018B-E2B9-E84D-9E60-08F1A26F4A02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0" creationId="{706B336F-5609-5041-8DFC-83781B6BF644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1" creationId="{56A95498-C078-B04C-AA33-139665DA50AB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3" creationId="{D9D1D483-EC65-3440-9BEC-0A3B598A2891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4" creationId="{1EDC83E9-9411-0C43-B216-ED12D7704042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5" creationId="{1A0E4C7A-EB8E-9341-BCF8-1EE2B2EC623E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6" creationId="{73EA0E69-280E-3A4A-AB20-4350B21F0CAE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7" creationId="{F08A8A36-7DCB-604F-B3C0-E46269F2B26C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28" creationId="{2C50B5A2-EC4A-8F42-966D-855B3A72677F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30" creationId="{7117F69F-3919-B14F-97A4-3B9F73E93CD5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32" creationId="{88BF70C3-A087-594D-8466-908C953C40B2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33" creationId="{8A5F0987-61B4-0A4D-AA65-A12598C26F05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42" creationId="{ADD2C4B8-561F-D846-B918-F4488616A3C4}"/>
          </ac:picMkLst>
        </pc:picChg>
        <pc:picChg chg="mod">
          <ac:chgData name="Chris Romeo" userId="915806e2-61e8-4c1c-8d19-775732e1e96e" providerId="ADAL" clId="{6A7016F0-ED7F-C243-BCE4-F7558CEF7905}" dt="2018-06-19T14:37:07.359" v="127" actId="1076"/>
          <ac:picMkLst>
            <pc:docMk/>
            <pc:sldMk cId="1830106299" sldId="560"/>
            <ac:picMk id="43" creationId="{775FF973-5FD0-9D4C-AC58-220F1AF1E8B5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5:03:28.327" v="312" actId="1076"/>
        <pc:sldMkLst>
          <pc:docMk/>
          <pc:sldMk cId="1198412384" sldId="561"/>
        </pc:sldMkLst>
        <pc:spChg chg="del mod">
          <ac:chgData name="Chris Romeo" userId="915806e2-61e8-4c1c-8d19-775732e1e96e" providerId="ADAL" clId="{6A7016F0-ED7F-C243-BCE4-F7558CEF7905}" dt="2018-06-19T15:03:14.240" v="309" actId="478"/>
          <ac:spMkLst>
            <pc:docMk/>
            <pc:sldMk cId="1198412384" sldId="561"/>
            <ac:spMk id="2" creationId="{E135A625-6842-3C45-91DB-E22E620BECF2}"/>
          </ac:spMkLst>
        </pc:spChg>
        <pc:spChg chg="mod">
          <ac:chgData name="Chris Romeo" userId="915806e2-61e8-4c1c-8d19-775732e1e96e" providerId="ADAL" clId="{6A7016F0-ED7F-C243-BCE4-F7558CEF7905}" dt="2018-06-19T15:03:28.327" v="312" actId="1076"/>
          <ac:spMkLst>
            <pc:docMk/>
            <pc:sldMk cId="1198412384" sldId="561"/>
            <ac:spMk id="4" creationId="{CF77A57C-883D-0F42-96F3-C1452B37396B}"/>
          </ac:spMkLst>
        </pc:spChg>
        <pc:spChg chg="add mod">
          <ac:chgData name="Chris Romeo" userId="915806e2-61e8-4c1c-8d19-775732e1e96e" providerId="ADAL" clId="{6A7016F0-ED7F-C243-BCE4-F7558CEF7905}" dt="2018-06-19T15:03:17.415" v="310" actId="14100"/>
          <ac:spMkLst>
            <pc:docMk/>
            <pc:sldMk cId="1198412384" sldId="561"/>
            <ac:spMk id="12" creationId="{A26D5C45-AD93-6640-BD65-29BF2043A881}"/>
          </ac:spMkLst>
        </pc:spChg>
        <pc:spChg chg="add del">
          <ac:chgData name="Chris Romeo" userId="915806e2-61e8-4c1c-8d19-775732e1e96e" providerId="ADAL" clId="{6A7016F0-ED7F-C243-BCE4-F7558CEF7905}" dt="2018-06-19T15:03:19.499" v="311" actId="478"/>
          <ac:spMkLst>
            <pc:docMk/>
            <pc:sldMk cId="1198412384" sldId="561"/>
            <ac:spMk id="14" creationId="{71AB3968-5885-3442-98A6-4CAA3E013CC3}"/>
          </ac:spMkLst>
        </pc:sp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11" creationId="{E7A1B32F-3CEA-AA4D-8585-F98D806E9C20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13" creationId="{DC0851A9-A714-FC49-BD26-20E90E4FFD2D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15" creationId="{5FF7AE95-0D09-4C49-BCEB-757895EA0C9A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17" creationId="{920048E2-5F10-CD46-A590-F2BF7DDFE47B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18" creationId="{DB1C7B74-795B-2144-8BCF-7B3846FAE9DD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19" creationId="{A21F018B-E2B9-E84D-9E60-08F1A26F4A02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20" creationId="{706B336F-5609-5041-8DFC-83781B6BF644}"/>
          </ac:picMkLst>
        </pc:picChg>
        <pc:picChg chg="mod">
          <ac:chgData name="Chris Romeo" userId="915806e2-61e8-4c1c-8d19-775732e1e96e" providerId="ADAL" clId="{6A7016F0-ED7F-C243-BCE4-F7558CEF7905}" dt="2018-06-19T15:03:28.327" v="312" actId="1076"/>
          <ac:picMkLst>
            <pc:docMk/>
            <pc:sldMk cId="1198412384" sldId="561"/>
            <ac:picMk id="23" creationId="{D9D1D483-EC65-3440-9BEC-0A3B598A2891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4:55:43.756" v="237" actId="1076"/>
        <pc:sldMkLst>
          <pc:docMk/>
          <pc:sldMk cId="2382228908" sldId="562"/>
        </pc:sldMkLst>
        <pc:spChg chg="del mod">
          <ac:chgData name="Chris Romeo" userId="915806e2-61e8-4c1c-8d19-775732e1e96e" providerId="ADAL" clId="{6A7016F0-ED7F-C243-BCE4-F7558CEF7905}" dt="2018-06-19T14:55:36.900" v="236" actId="478"/>
          <ac:spMkLst>
            <pc:docMk/>
            <pc:sldMk cId="2382228908" sldId="562"/>
            <ac:spMk id="2" creationId="{A67B181A-BD61-D945-8CD2-77188D7A7994}"/>
          </ac:spMkLst>
        </pc:spChg>
        <pc:spChg chg="mod">
          <ac:chgData name="Chris Romeo" userId="915806e2-61e8-4c1c-8d19-775732e1e96e" providerId="ADAL" clId="{6A7016F0-ED7F-C243-BCE4-F7558CEF7905}" dt="2018-06-19T14:55:43.756" v="237" actId="1076"/>
          <ac:spMkLst>
            <pc:docMk/>
            <pc:sldMk cId="2382228908" sldId="562"/>
            <ac:spMk id="4" creationId="{8859C705-92A7-0D4B-892D-8DC903E10B4B}"/>
          </ac:spMkLst>
        </pc:spChg>
        <pc:spChg chg="add mod">
          <ac:chgData name="Chris Romeo" userId="915806e2-61e8-4c1c-8d19-775732e1e96e" providerId="ADAL" clId="{6A7016F0-ED7F-C243-BCE4-F7558CEF7905}" dt="2018-06-19T14:55:30.815" v="234"/>
          <ac:spMkLst>
            <pc:docMk/>
            <pc:sldMk cId="2382228908" sldId="562"/>
            <ac:spMk id="12" creationId="{EE6F7DD7-0F03-4145-9614-D1B81C9057F7}"/>
          </ac:spMkLst>
        </pc:spChg>
        <pc:spChg chg="add del">
          <ac:chgData name="Chris Romeo" userId="915806e2-61e8-4c1c-8d19-775732e1e96e" providerId="ADAL" clId="{6A7016F0-ED7F-C243-BCE4-F7558CEF7905}" dt="2018-06-19T14:55:34.460" v="235" actId="478"/>
          <ac:spMkLst>
            <pc:docMk/>
            <pc:sldMk cId="2382228908" sldId="562"/>
            <ac:spMk id="13" creationId="{AE32E459-03AE-5A43-8FDD-96674D891C81}"/>
          </ac:spMkLst>
        </pc:spChg>
        <pc:picChg chg="mod">
          <ac:chgData name="Chris Romeo" userId="915806e2-61e8-4c1c-8d19-775732e1e96e" providerId="ADAL" clId="{6A7016F0-ED7F-C243-BCE4-F7558CEF7905}" dt="2018-06-19T14:55:43.756" v="237" actId="1076"/>
          <ac:picMkLst>
            <pc:docMk/>
            <pc:sldMk cId="2382228908" sldId="562"/>
            <ac:picMk id="7" creationId="{F2C9EA73-51D1-6240-BD6B-F9E31F750315}"/>
          </ac:picMkLst>
        </pc:picChg>
        <pc:picChg chg="mod">
          <ac:chgData name="Chris Romeo" userId="915806e2-61e8-4c1c-8d19-775732e1e96e" providerId="ADAL" clId="{6A7016F0-ED7F-C243-BCE4-F7558CEF7905}" dt="2018-06-19T14:55:43.756" v="237" actId="1076"/>
          <ac:picMkLst>
            <pc:docMk/>
            <pc:sldMk cId="2382228908" sldId="562"/>
            <ac:picMk id="8" creationId="{6FC14FFB-1177-114B-9853-11E6ED916263}"/>
          </ac:picMkLst>
        </pc:picChg>
        <pc:picChg chg="mod">
          <ac:chgData name="Chris Romeo" userId="915806e2-61e8-4c1c-8d19-775732e1e96e" providerId="ADAL" clId="{6A7016F0-ED7F-C243-BCE4-F7558CEF7905}" dt="2018-06-19T14:55:43.756" v="237" actId="1076"/>
          <ac:picMkLst>
            <pc:docMk/>
            <pc:sldMk cId="2382228908" sldId="562"/>
            <ac:picMk id="9" creationId="{2589D9BA-2F8D-EB44-8325-AFC8D1023787}"/>
          </ac:picMkLst>
        </pc:picChg>
        <pc:picChg chg="mod">
          <ac:chgData name="Chris Romeo" userId="915806e2-61e8-4c1c-8d19-775732e1e96e" providerId="ADAL" clId="{6A7016F0-ED7F-C243-BCE4-F7558CEF7905}" dt="2018-06-19T14:55:43.756" v="237" actId="1076"/>
          <ac:picMkLst>
            <pc:docMk/>
            <pc:sldMk cId="2382228908" sldId="562"/>
            <ac:picMk id="10" creationId="{F98EF300-6060-894F-8DF7-748C9AD2192D}"/>
          </ac:picMkLst>
        </pc:picChg>
        <pc:picChg chg="mod">
          <ac:chgData name="Chris Romeo" userId="915806e2-61e8-4c1c-8d19-775732e1e96e" providerId="ADAL" clId="{6A7016F0-ED7F-C243-BCE4-F7558CEF7905}" dt="2018-06-19T14:55:43.756" v="237" actId="1076"/>
          <ac:picMkLst>
            <pc:docMk/>
            <pc:sldMk cId="2382228908" sldId="562"/>
            <ac:picMk id="11" creationId="{F86A2CEC-4184-2E40-88CB-6330551AC90A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4:46:46.894" v="175" actId="1076"/>
        <pc:sldMkLst>
          <pc:docMk/>
          <pc:sldMk cId="1074170528" sldId="563"/>
        </pc:sldMkLst>
        <pc:spChg chg="del mod">
          <ac:chgData name="Chris Romeo" userId="915806e2-61e8-4c1c-8d19-775732e1e96e" providerId="ADAL" clId="{6A7016F0-ED7F-C243-BCE4-F7558CEF7905}" dt="2018-06-19T14:46:36.909" v="174" actId="478"/>
          <ac:spMkLst>
            <pc:docMk/>
            <pc:sldMk cId="1074170528" sldId="563"/>
            <ac:spMk id="2" creationId="{A67B181A-BD61-D945-8CD2-77188D7A7994}"/>
          </ac:spMkLst>
        </pc:spChg>
        <pc:spChg chg="mod">
          <ac:chgData name="Chris Romeo" userId="915806e2-61e8-4c1c-8d19-775732e1e96e" providerId="ADAL" clId="{6A7016F0-ED7F-C243-BCE4-F7558CEF7905}" dt="2018-06-19T14:46:46.894" v="175" actId="1076"/>
          <ac:spMkLst>
            <pc:docMk/>
            <pc:sldMk cId="1074170528" sldId="563"/>
            <ac:spMk id="4" creationId="{8859C705-92A7-0D4B-892D-8DC903E10B4B}"/>
          </ac:spMkLst>
        </pc:spChg>
        <pc:spChg chg="add mod">
          <ac:chgData name="Chris Romeo" userId="915806e2-61e8-4c1c-8d19-775732e1e96e" providerId="ADAL" clId="{6A7016F0-ED7F-C243-BCE4-F7558CEF7905}" dt="2018-06-19T14:46:30.364" v="172"/>
          <ac:spMkLst>
            <pc:docMk/>
            <pc:sldMk cId="1074170528" sldId="563"/>
            <ac:spMk id="10" creationId="{9E8E90E8-627B-C647-96BF-C46DA0083DB5}"/>
          </ac:spMkLst>
        </pc:spChg>
        <pc:spChg chg="add del">
          <ac:chgData name="Chris Romeo" userId="915806e2-61e8-4c1c-8d19-775732e1e96e" providerId="ADAL" clId="{6A7016F0-ED7F-C243-BCE4-F7558CEF7905}" dt="2018-06-19T14:46:33.773" v="173" actId="478"/>
          <ac:spMkLst>
            <pc:docMk/>
            <pc:sldMk cId="1074170528" sldId="563"/>
            <ac:spMk id="12" creationId="{044B1F37-A589-6544-AC58-DB5C5013992A}"/>
          </ac:spMkLst>
        </pc:spChg>
        <pc:picChg chg="mod">
          <ac:chgData name="Chris Romeo" userId="915806e2-61e8-4c1c-8d19-775732e1e96e" providerId="ADAL" clId="{6A7016F0-ED7F-C243-BCE4-F7558CEF7905}" dt="2018-06-19T14:46:46.894" v="175" actId="1076"/>
          <ac:picMkLst>
            <pc:docMk/>
            <pc:sldMk cId="1074170528" sldId="563"/>
            <ac:picMk id="7" creationId="{66A39DA6-BCC9-FE4A-BF37-094231334F0E}"/>
          </ac:picMkLst>
        </pc:picChg>
        <pc:picChg chg="mod">
          <ac:chgData name="Chris Romeo" userId="915806e2-61e8-4c1c-8d19-775732e1e96e" providerId="ADAL" clId="{6A7016F0-ED7F-C243-BCE4-F7558CEF7905}" dt="2018-06-19T14:46:46.894" v="175" actId="1076"/>
          <ac:picMkLst>
            <pc:docMk/>
            <pc:sldMk cId="1074170528" sldId="563"/>
            <ac:picMk id="8" creationId="{7A11D76A-1C7D-C74A-8CD3-9B3DBA86EC3B}"/>
          </ac:picMkLst>
        </pc:picChg>
        <pc:picChg chg="mod">
          <ac:chgData name="Chris Romeo" userId="915806e2-61e8-4c1c-8d19-775732e1e96e" providerId="ADAL" clId="{6A7016F0-ED7F-C243-BCE4-F7558CEF7905}" dt="2018-06-19T14:46:46.894" v="175" actId="1076"/>
          <ac:picMkLst>
            <pc:docMk/>
            <pc:sldMk cId="1074170528" sldId="563"/>
            <ac:picMk id="9" creationId="{9FD25B3B-D558-3342-A8E8-A88AD49ED5C1}"/>
          </ac:picMkLst>
        </pc:picChg>
        <pc:picChg chg="mod">
          <ac:chgData name="Chris Romeo" userId="915806e2-61e8-4c1c-8d19-775732e1e96e" providerId="ADAL" clId="{6A7016F0-ED7F-C243-BCE4-F7558CEF7905}" dt="2018-06-19T14:46:46.894" v="175" actId="1076"/>
          <ac:picMkLst>
            <pc:docMk/>
            <pc:sldMk cId="1074170528" sldId="563"/>
            <ac:picMk id="11" creationId="{996C8E8B-EBAA-D842-8B26-4F5EE18D5E63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4:59:11.285" v="257" actId="1076"/>
        <pc:sldMkLst>
          <pc:docMk/>
          <pc:sldMk cId="1244379448" sldId="564"/>
        </pc:sldMkLst>
        <pc:spChg chg="del mod">
          <ac:chgData name="Chris Romeo" userId="915806e2-61e8-4c1c-8d19-775732e1e96e" providerId="ADAL" clId="{6A7016F0-ED7F-C243-BCE4-F7558CEF7905}" dt="2018-06-19T14:58:55.096" v="254" actId="478"/>
          <ac:spMkLst>
            <pc:docMk/>
            <pc:sldMk cId="1244379448" sldId="564"/>
            <ac:spMk id="2" creationId="{8C10CCBE-1E86-BF49-B66D-4876BB2237CC}"/>
          </ac:spMkLst>
        </pc:spChg>
        <pc:spChg chg="add mod">
          <ac:chgData name="Chris Romeo" userId="915806e2-61e8-4c1c-8d19-775732e1e96e" providerId="ADAL" clId="{6A7016F0-ED7F-C243-BCE4-F7558CEF7905}" dt="2018-06-19T14:58:59.912" v="255" actId="14100"/>
          <ac:spMkLst>
            <pc:docMk/>
            <pc:sldMk cId="1244379448" sldId="564"/>
            <ac:spMk id="5" creationId="{3910AF5B-BF0C-DD47-A73B-094FBAD3F323}"/>
          </ac:spMkLst>
        </pc:spChg>
        <pc:spChg chg="add del">
          <ac:chgData name="Chris Romeo" userId="915806e2-61e8-4c1c-8d19-775732e1e96e" providerId="ADAL" clId="{6A7016F0-ED7F-C243-BCE4-F7558CEF7905}" dt="2018-06-19T14:59:03.876" v="256" actId="478"/>
          <ac:spMkLst>
            <pc:docMk/>
            <pc:sldMk cId="1244379448" sldId="564"/>
            <ac:spMk id="6" creationId="{9F948947-6F30-844E-9E05-30BFE5AB4BAE}"/>
          </ac:spMkLst>
        </pc:spChg>
        <pc:graphicFrameChg chg="mod">
          <ac:chgData name="Chris Romeo" userId="915806e2-61e8-4c1c-8d19-775732e1e96e" providerId="ADAL" clId="{6A7016F0-ED7F-C243-BCE4-F7558CEF7905}" dt="2018-06-19T14:59:11.285" v="257" actId="1076"/>
          <ac:graphicFrameMkLst>
            <pc:docMk/>
            <pc:sldMk cId="1244379448" sldId="564"/>
            <ac:graphicFrameMk id="4" creationId="{6E918BEC-1507-C648-86F2-A426538341D6}"/>
          </ac:graphicFrameMkLst>
        </pc:graphicFrameChg>
      </pc:sldChg>
      <pc:sldChg chg="addSp delSp modSp add">
        <pc:chgData name="Chris Romeo" userId="915806e2-61e8-4c1c-8d19-775732e1e96e" providerId="ADAL" clId="{6A7016F0-ED7F-C243-BCE4-F7558CEF7905}" dt="2018-06-19T14:49:39.929" v="201" actId="1076"/>
        <pc:sldMkLst>
          <pc:docMk/>
          <pc:sldMk cId="4129143632" sldId="565"/>
        </pc:sldMkLst>
        <pc:spChg chg="del mod">
          <ac:chgData name="Chris Romeo" userId="915806e2-61e8-4c1c-8d19-775732e1e96e" providerId="ADAL" clId="{6A7016F0-ED7F-C243-BCE4-F7558CEF7905}" dt="2018-06-19T14:49:25.624" v="198" actId="478"/>
          <ac:spMkLst>
            <pc:docMk/>
            <pc:sldMk cId="4129143632" sldId="565"/>
            <ac:spMk id="2" creationId="{8C10CCBE-1E86-BF49-B66D-4876BB2237CC}"/>
          </ac:spMkLst>
        </pc:spChg>
        <pc:spChg chg="add mod">
          <ac:chgData name="Chris Romeo" userId="915806e2-61e8-4c1c-8d19-775732e1e96e" providerId="ADAL" clId="{6A7016F0-ED7F-C243-BCE4-F7558CEF7905}" dt="2018-06-19T14:49:34.215" v="200" actId="14100"/>
          <ac:spMkLst>
            <pc:docMk/>
            <pc:sldMk cId="4129143632" sldId="565"/>
            <ac:spMk id="5" creationId="{FF376073-E6F3-8E45-BB86-7FD7D49ED783}"/>
          </ac:spMkLst>
        </pc:spChg>
        <pc:spChg chg="add del">
          <ac:chgData name="Chris Romeo" userId="915806e2-61e8-4c1c-8d19-775732e1e96e" providerId="ADAL" clId="{6A7016F0-ED7F-C243-BCE4-F7558CEF7905}" dt="2018-06-19T14:49:29.757" v="199" actId="478"/>
          <ac:spMkLst>
            <pc:docMk/>
            <pc:sldMk cId="4129143632" sldId="565"/>
            <ac:spMk id="6" creationId="{5B85773F-0CE1-A142-91F7-C30D193B556D}"/>
          </ac:spMkLst>
        </pc:spChg>
        <pc:graphicFrameChg chg="mod">
          <ac:chgData name="Chris Romeo" userId="915806e2-61e8-4c1c-8d19-775732e1e96e" providerId="ADAL" clId="{6A7016F0-ED7F-C243-BCE4-F7558CEF7905}" dt="2018-06-19T14:49:39.929" v="201" actId="1076"/>
          <ac:graphicFrameMkLst>
            <pc:docMk/>
            <pc:sldMk cId="4129143632" sldId="565"/>
            <ac:graphicFrameMk id="4" creationId="{69CD2DDA-EE4B-104B-BA11-5145104A865F}"/>
          </ac:graphicFrameMkLst>
        </pc:graphicFrameChg>
      </pc:sldChg>
      <pc:sldChg chg="addSp delSp modSp add">
        <pc:chgData name="Chris Romeo" userId="915806e2-61e8-4c1c-8d19-775732e1e96e" providerId="ADAL" clId="{6A7016F0-ED7F-C243-BCE4-F7558CEF7905}" dt="2018-06-19T14:42:37.211" v="152" actId="1076"/>
        <pc:sldMkLst>
          <pc:docMk/>
          <pc:sldMk cId="516235586" sldId="566"/>
        </pc:sldMkLst>
        <pc:spChg chg="del mod">
          <ac:chgData name="Chris Romeo" userId="915806e2-61e8-4c1c-8d19-775732e1e96e" providerId="ADAL" clId="{6A7016F0-ED7F-C243-BCE4-F7558CEF7905}" dt="2018-06-19T14:42:16.600" v="150" actId="478"/>
          <ac:spMkLst>
            <pc:docMk/>
            <pc:sldMk cId="516235586" sldId="566"/>
            <ac:spMk id="2" creationId="{8C10CCBE-1E86-BF49-B66D-4876BB2237CC}"/>
          </ac:spMkLst>
        </pc:spChg>
        <pc:spChg chg="add mod">
          <ac:chgData name="Chris Romeo" userId="915806e2-61e8-4c1c-8d19-775732e1e96e" providerId="ADAL" clId="{6A7016F0-ED7F-C243-BCE4-F7558CEF7905}" dt="2018-06-19T14:42:12.594" v="149"/>
          <ac:spMkLst>
            <pc:docMk/>
            <pc:sldMk cId="516235586" sldId="566"/>
            <ac:spMk id="4" creationId="{8D378A92-114D-9046-A56C-5ACF15B8024F}"/>
          </ac:spMkLst>
        </pc:spChg>
        <pc:spChg chg="add del">
          <ac:chgData name="Chris Romeo" userId="915806e2-61e8-4c1c-8d19-775732e1e96e" providerId="ADAL" clId="{6A7016F0-ED7F-C243-BCE4-F7558CEF7905}" dt="2018-06-19T14:42:24.926" v="151" actId="478"/>
          <ac:spMkLst>
            <pc:docMk/>
            <pc:sldMk cId="516235586" sldId="566"/>
            <ac:spMk id="5" creationId="{BBB3DFFA-59DF-4C45-9649-0AAFFB599CC5}"/>
          </ac:spMkLst>
        </pc:spChg>
        <pc:graphicFrameChg chg="mod">
          <ac:chgData name="Chris Romeo" userId="915806e2-61e8-4c1c-8d19-775732e1e96e" providerId="ADAL" clId="{6A7016F0-ED7F-C243-BCE4-F7558CEF7905}" dt="2018-06-19T14:42:37.211" v="152" actId="1076"/>
          <ac:graphicFrameMkLst>
            <pc:docMk/>
            <pc:sldMk cId="516235586" sldId="566"/>
            <ac:graphicFrameMk id="8" creationId="{21EE640F-79A7-FD44-92B3-65DBDFCDCD9D}"/>
          </ac:graphicFrameMkLst>
        </pc:graphicFrameChg>
      </pc:sldChg>
      <pc:sldChg chg="addSp delSp modSp add">
        <pc:chgData name="Chris Romeo" userId="915806e2-61e8-4c1c-8d19-775732e1e96e" providerId="ADAL" clId="{6A7016F0-ED7F-C243-BCE4-F7558CEF7905}" dt="2018-06-25T21:53:25.424" v="429" actId="1076"/>
        <pc:sldMkLst>
          <pc:docMk/>
          <pc:sldMk cId="4165749429" sldId="567"/>
        </pc:sldMkLst>
        <pc:picChg chg="add del mod">
          <ac:chgData name="Chris Romeo" userId="915806e2-61e8-4c1c-8d19-775732e1e96e" providerId="ADAL" clId="{6A7016F0-ED7F-C243-BCE4-F7558CEF7905}" dt="2018-06-25T21:52:44.139" v="423"/>
          <ac:picMkLst>
            <pc:docMk/>
            <pc:sldMk cId="4165749429" sldId="567"/>
            <ac:picMk id="2" creationId="{1A0A7565-77E7-A141-A8E1-AFA1B8527842}"/>
          </ac:picMkLst>
        </pc:picChg>
        <pc:picChg chg="add mod">
          <ac:chgData name="Chris Romeo" userId="915806e2-61e8-4c1c-8d19-775732e1e96e" providerId="ADAL" clId="{6A7016F0-ED7F-C243-BCE4-F7558CEF7905}" dt="2018-06-25T21:53:25.424" v="429" actId="1076"/>
          <ac:picMkLst>
            <pc:docMk/>
            <pc:sldMk cId="4165749429" sldId="567"/>
            <ac:picMk id="3" creationId="{A3EB29A0-AD94-364F-8049-CE56426BCBD4}"/>
          </ac:picMkLst>
        </pc:picChg>
        <pc:picChg chg="mod">
          <ac:chgData name="Chris Romeo" userId="915806e2-61e8-4c1c-8d19-775732e1e96e" providerId="ADAL" clId="{6A7016F0-ED7F-C243-BCE4-F7558CEF7905}" dt="2018-06-19T15:00:33.084" v="269" actId="1076"/>
          <ac:picMkLst>
            <pc:docMk/>
            <pc:sldMk cId="4165749429" sldId="567"/>
            <ac:picMk id="8" creationId="{E3B6AD21-5DF8-D044-9CED-F0D30E6671AA}"/>
          </ac:picMkLst>
        </pc:picChg>
        <pc:picChg chg="add del mod">
          <ac:chgData name="Chris Romeo" userId="915806e2-61e8-4c1c-8d19-775732e1e96e" providerId="ADAL" clId="{6A7016F0-ED7F-C243-BCE4-F7558CEF7905}" dt="2018-06-25T21:53:20.596" v="428" actId="478"/>
          <ac:picMkLst>
            <pc:docMk/>
            <pc:sldMk cId="4165749429" sldId="567"/>
            <ac:picMk id="11" creationId="{086E34FD-1977-8744-9AD8-1767911E9EAE}"/>
          </ac:picMkLst>
        </pc:picChg>
        <pc:cxnChg chg="del">
          <ac:chgData name="Chris Romeo" userId="915806e2-61e8-4c1c-8d19-775732e1e96e" providerId="ADAL" clId="{6A7016F0-ED7F-C243-BCE4-F7558CEF7905}" dt="2018-06-19T15:00:24.528" v="267" actId="478"/>
          <ac:cxnSpMkLst>
            <pc:docMk/>
            <pc:sldMk cId="4165749429" sldId="567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25T21:51:43.987" v="418" actId="14100"/>
        <pc:sldMkLst>
          <pc:docMk/>
          <pc:sldMk cId="3311150125" sldId="568"/>
        </pc:sldMkLst>
        <pc:graphicFrameChg chg="mod">
          <ac:chgData name="Chris Romeo" userId="915806e2-61e8-4c1c-8d19-775732e1e96e" providerId="ADAL" clId="{6A7016F0-ED7F-C243-BCE4-F7558CEF7905}" dt="2018-06-25T21:51:43.987" v="418" actId="14100"/>
          <ac:graphicFrameMkLst>
            <pc:docMk/>
            <pc:sldMk cId="3311150125" sldId="568"/>
            <ac:graphicFrameMk id="11" creationId="{8DE0AA9C-ADB1-454E-A71F-1E089BF37AEC}"/>
          </ac:graphicFrameMkLst>
        </pc:graphicFrameChg>
        <pc:picChg chg="mod">
          <ac:chgData name="Chris Romeo" userId="915806e2-61e8-4c1c-8d19-775732e1e96e" providerId="ADAL" clId="{6A7016F0-ED7F-C243-BCE4-F7558CEF7905}" dt="2018-06-19T15:01:50.394" v="290" actId="1076"/>
          <ac:picMkLst>
            <pc:docMk/>
            <pc:sldMk cId="3311150125" sldId="568"/>
            <ac:picMk id="8" creationId="{DE8F2B8E-46CC-C546-B18F-2C26CCDE3BAF}"/>
          </ac:picMkLst>
        </pc:picChg>
        <pc:cxnChg chg="del">
          <ac:chgData name="Chris Romeo" userId="915806e2-61e8-4c1c-8d19-775732e1e96e" providerId="ADAL" clId="{6A7016F0-ED7F-C243-BCE4-F7558CEF7905}" dt="2018-06-19T15:00:38.414" v="270" actId="478"/>
          <ac:cxnSpMkLst>
            <pc:docMk/>
            <pc:sldMk cId="3311150125" sldId="568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19T14:54:35.456" v="223" actId="1076"/>
        <pc:sldMkLst>
          <pc:docMk/>
          <pc:sldMk cId="3822758661" sldId="569"/>
        </pc:sldMkLst>
        <pc:spChg chg="mod">
          <ac:chgData name="Chris Romeo" userId="915806e2-61e8-4c1c-8d19-775732e1e96e" providerId="ADAL" clId="{6A7016F0-ED7F-C243-BCE4-F7558CEF7905}" dt="2018-06-19T14:54:19.144" v="219" actId="1076"/>
          <ac:spMkLst>
            <pc:docMk/>
            <pc:sldMk cId="3822758661" sldId="569"/>
            <ac:spMk id="3" creationId="{E6FDA714-6224-D840-BCA8-429C855B3CB5}"/>
          </ac:spMkLst>
        </pc:spChg>
        <pc:graphicFrameChg chg="mod">
          <ac:chgData name="Chris Romeo" userId="915806e2-61e8-4c1c-8d19-775732e1e96e" providerId="ADAL" clId="{6A7016F0-ED7F-C243-BCE4-F7558CEF7905}" dt="2018-06-19T14:54:10.324" v="218" actId="1076"/>
          <ac:graphicFrameMkLst>
            <pc:docMk/>
            <pc:sldMk cId="3822758661" sldId="569"/>
            <ac:graphicFrameMk id="14" creationId="{9D61CD97-3770-514E-9F23-70835A2F6E9B}"/>
          </ac:graphicFrameMkLst>
        </pc:graphicFrameChg>
        <pc:picChg chg="mod">
          <ac:chgData name="Chris Romeo" userId="915806e2-61e8-4c1c-8d19-775732e1e96e" providerId="ADAL" clId="{6A7016F0-ED7F-C243-BCE4-F7558CEF7905}" dt="2018-06-19T14:54:29.652" v="222" actId="1076"/>
          <ac:picMkLst>
            <pc:docMk/>
            <pc:sldMk cId="3822758661" sldId="569"/>
            <ac:picMk id="2" creationId="{17EB2373-79FA-5742-9A28-53A8BEC0A224}"/>
          </ac:picMkLst>
        </pc:picChg>
        <pc:picChg chg="mod">
          <ac:chgData name="Chris Romeo" userId="915806e2-61e8-4c1c-8d19-775732e1e96e" providerId="ADAL" clId="{6A7016F0-ED7F-C243-BCE4-F7558CEF7905}" dt="2018-06-19T14:54:35.456" v="223" actId="1076"/>
          <ac:picMkLst>
            <pc:docMk/>
            <pc:sldMk cId="3822758661" sldId="569"/>
            <ac:picMk id="7" creationId="{3E8A88A2-ECFD-1B4C-982E-A538F45C4A7E}"/>
          </ac:picMkLst>
        </pc:picChg>
        <pc:cxnChg chg="del">
          <ac:chgData name="Chris Romeo" userId="915806e2-61e8-4c1c-8d19-775732e1e96e" providerId="ADAL" clId="{6A7016F0-ED7F-C243-BCE4-F7558CEF7905}" dt="2018-06-19T14:54:21.630" v="220" actId="478"/>
          <ac:cxnSpMkLst>
            <pc:docMk/>
            <pc:sldMk cId="3822758661" sldId="569"/>
            <ac:cxnSpMk id="6" creationId="{BC5A28DB-9746-B448-A9AB-8C8CFD52B072}"/>
          </ac:cxnSpMkLst>
        </pc:cxnChg>
      </pc:sldChg>
      <pc:sldChg chg="addSp delSp modSp add">
        <pc:chgData name="Chris Romeo" userId="915806e2-61e8-4c1c-8d19-775732e1e96e" providerId="ADAL" clId="{6A7016F0-ED7F-C243-BCE4-F7558CEF7905}" dt="2018-06-25T21:58:32.066" v="449" actId="1076"/>
        <pc:sldMkLst>
          <pc:docMk/>
          <pc:sldMk cId="1482867605" sldId="570"/>
        </pc:sldMkLst>
        <pc:spChg chg="mod">
          <ac:chgData name="Chris Romeo" userId="915806e2-61e8-4c1c-8d19-775732e1e96e" providerId="ADAL" clId="{6A7016F0-ED7F-C243-BCE4-F7558CEF7905}" dt="2018-06-19T14:53:54.474" v="215" actId="1076"/>
          <ac:spMkLst>
            <pc:docMk/>
            <pc:sldMk cId="1482867605" sldId="570"/>
            <ac:spMk id="2" creationId="{CA783B1A-8823-EE46-BBEB-2F3FAA26D6B0}"/>
          </ac:spMkLst>
        </pc:spChg>
        <pc:picChg chg="mod">
          <ac:chgData name="Chris Romeo" userId="915806e2-61e8-4c1c-8d19-775732e1e96e" providerId="ADAL" clId="{6A7016F0-ED7F-C243-BCE4-F7558CEF7905}" dt="2018-06-19T14:53:49.151" v="214" actId="1076"/>
          <ac:picMkLst>
            <pc:docMk/>
            <pc:sldMk cId="1482867605" sldId="570"/>
            <ac:picMk id="3" creationId="{BF2C07C6-6B27-DF40-9C0F-6A9F26AB8294}"/>
          </ac:picMkLst>
        </pc:picChg>
        <pc:picChg chg="del mod">
          <ac:chgData name="Chris Romeo" userId="915806e2-61e8-4c1c-8d19-775732e1e96e" providerId="ADAL" clId="{6A7016F0-ED7F-C243-BCE4-F7558CEF7905}" dt="2018-06-25T21:58:04.758" v="445" actId="478"/>
          <ac:picMkLst>
            <pc:docMk/>
            <pc:sldMk cId="1482867605" sldId="570"/>
            <ac:picMk id="4" creationId="{D2CE3BA1-D77B-494B-B4B7-65B908C11315}"/>
          </ac:picMkLst>
        </pc:picChg>
        <pc:picChg chg="add mod">
          <ac:chgData name="Chris Romeo" userId="915806e2-61e8-4c1c-8d19-775732e1e96e" providerId="ADAL" clId="{6A7016F0-ED7F-C243-BCE4-F7558CEF7905}" dt="2018-06-25T21:58:32.066" v="449" actId="1076"/>
          <ac:picMkLst>
            <pc:docMk/>
            <pc:sldMk cId="1482867605" sldId="570"/>
            <ac:picMk id="6" creationId="{29A3A11D-CBC9-CD4A-83AB-DCD04617271F}"/>
          </ac:picMkLst>
        </pc:picChg>
        <pc:picChg chg="mod">
          <ac:chgData name="Chris Romeo" userId="915806e2-61e8-4c1c-8d19-775732e1e96e" providerId="ADAL" clId="{6A7016F0-ED7F-C243-BCE4-F7558CEF7905}" dt="2018-06-19T14:53:57.566" v="216" actId="1076"/>
          <ac:picMkLst>
            <pc:docMk/>
            <pc:sldMk cId="1482867605" sldId="570"/>
            <ac:picMk id="7" creationId="{F1846404-365C-4542-B939-7D7277E549B5}"/>
          </ac:picMkLst>
        </pc:picChg>
        <pc:cxnChg chg="del">
          <ac:chgData name="Chris Romeo" userId="915806e2-61e8-4c1c-8d19-775732e1e96e" providerId="ADAL" clId="{6A7016F0-ED7F-C243-BCE4-F7558CEF7905}" dt="2018-06-19T14:54:00.125" v="217" actId="478"/>
          <ac:cxnSpMkLst>
            <pc:docMk/>
            <pc:sldMk cId="1482867605" sldId="570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19T14:52:34.631" v="212" actId="1076"/>
        <pc:sldMkLst>
          <pc:docMk/>
          <pc:sldMk cId="3483188101" sldId="571"/>
        </pc:sldMkLst>
        <pc:graphicFrameChg chg="mod">
          <ac:chgData name="Chris Romeo" userId="915806e2-61e8-4c1c-8d19-775732e1e96e" providerId="ADAL" clId="{6A7016F0-ED7F-C243-BCE4-F7558CEF7905}" dt="2018-06-19T14:52:34.631" v="212" actId="1076"/>
          <ac:graphicFrameMkLst>
            <pc:docMk/>
            <pc:sldMk cId="3483188101" sldId="571"/>
            <ac:graphicFrameMk id="11" creationId="{C279A029-4FB1-3547-A988-5ED7C242BB9B}"/>
          </ac:graphicFrameMkLst>
        </pc:graphicFrameChg>
        <pc:picChg chg="mod">
          <ac:chgData name="Chris Romeo" userId="915806e2-61e8-4c1c-8d19-775732e1e96e" providerId="ADAL" clId="{6A7016F0-ED7F-C243-BCE4-F7558CEF7905}" dt="2018-06-19T14:52:27.848" v="210" actId="1076"/>
          <ac:picMkLst>
            <pc:docMk/>
            <pc:sldMk cId="3483188101" sldId="571"/>
            <ac:picMk id="7" creationId="{460B8BCD-6047-4340-976B-FF61EE7F5A14}"/>
          </ac:picMkLst>
        </pc:picChg>
        <pc:picChg chg="mod">
          <ac:chgData name="Chris Romeo" userId="915806e2-61e8-4c1c-8d19-775732e1e96e" providerId="ADAL" clId="{6A7016F0-ED7F-C243-BCE4-F7558CEF7905}" dt="2018-06-19T14:52:12.525" v="206" actId="1076"/>
          <ac:picMkLst>
            <pc:docMk/>
            <pc:sldMk cId="3483188101" sldId="571"/>
            <ac:picMk id="10" creationId="{0DC8F244-1594-BD40-B318-2329C2F5F5FF}"/>
          </ac:picMkLst>
        </pc:picChg>
        <pc:cxnChg chg="del">
          <ac:chgData name="Chris Romeo" userId="915806e2-61e8-4c1c-8d19-775732e1e96e" providerId="ADAL" clId="{6A7016F0-ED7F-C243-BCE4-F7558CEF7905}" dt="2018-06-19T14:52:29.964" v="211" actId="478"/>
          <ac:cxnSpMkLst>
            <pc:docMk/>
            <pc:sldMk cId="3483188101" sldId="571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19T14:52:00.340" v="205" actId="478"/>
        <pc:sldMkLst>
          <pc:docMk/>
          <pc:sldMk cId="194227726" sldId="572"/>
        </pc:sldMkLst>
        <pc:spChg chg="mod">
          <ac:chgData name="Chris Romeo" userId="915806e2-61e8-4c1c-8d19-775732e1e96e" providerId="ADAL" clId="{6A7016F0-ED7F-C243-BCE4-F7558CEF7905}" dt="2018-06-19T14:51:44.850" v="202" actId="1076"/>
          <ac:spMkLst>
            <pc:docMk/>
            <pc:sldMk cId="194227726" sldId="572"/>
            <ac:spMk id="3" creationId="{93B40397-84CD-0E41-BBD6-6301CE9FE2C3}"/>
          </ac:spMkLst>
        </pc:spChg>
        <pc:graphicFrameChg chg="mod">
          <ac:chgData name="Chris Romeo" userId="915806e2-61e8-4c1c-8d19-775732e1e96e" providerId="ADAL" clId="{6A7016F0-ED7F-C243-BCE4-F7558CEF7905}" dt="2018-06-19T14:51:49.507" v="203" actId="1076"/>
          <ac:graphicFrameMkLst>
            <pc:docMk/>
            <pc:sldMk cId="194227726" sldId="572"/>
            <ac:graphicFrameMk id="8" creationId="{484723B0-98D2-9F4C-A510-9719112E0141}"/>
          </ac:graphicFrameMkLst>
        </pc:graphicFrameChg>
        <pc:picChg chg="mod">
          <ac:chgData name="Chris Romeo" userId="915806e2-61e8-4c1c-8d19-775732e1e96e" providerId="ADAL" clId="{6A7016F0-ED7F-C243-BCE4-F7558CEF7905}" dt="2018-06-19T14:51:49.507" v="203" actId="1076"/>
          <ac:picMkLst>
            <pc:docMk/>
            <pc:sldMk cId="194227726" sldId="572"/>
            <ac:picMk id="4" creationId="{251068F8-6483-5E42-B9C3-CDBBDE6C7E26}"/>
          </ac:picMkLst>
        </pc:picChg>
        <pc:picChg chg="mod">
          <ac:chgData name="Chris Romeo" userId="915806e2-61e8-4c1c-8d19-775732e1e96e" providerId="ADAL" clId="{6A7016F0-ED7F-C243-BCE4-F7558CEF7905}" dt="2018-06-19T14:51:57.888" v="204" actId="1076"/>
          <ac:picMkLst>
            <pc:docMk/>
            <pc:sldMk cId="194227726" sldId="572"/>
            <ac:picMk id="13" creationId="{C9E524BB-DCDB-E944-9DDA-21CF32999644}"/>
          </ac:picMkLst>
        </pc:picChg>
        <pc:cxnChg chg="del">
          <ac:chgData name="Chris Romeo" userId="915806e2-61e8-4c1c-8d19-775732e1e96e" providerId="ADAL" clId="{6A7016F0-ED7F-C243-BCE4-F7558CEF7905}" dt="2018-06-19T14:52:00.340" v="205" actId="478"/>
          <ac:cxnSpMkLst>
            <pc:docMk/>
            <pc:sldMk cId="194227726" sldId="572"/>
            <ac:cxnSpMk id="12" creationId="{E56F1E41-9A1F-AA45-9633-B70CE119BA9B}"/>
          </ac:cxnSpMkLst>
        </pc:cxnChg>
      </pc:sldChg>
      <pc:sldChg chg="delSp modSp add">
        <pc:chgData name="Chris Romeo" userId="915806e2-61e8-4c1c-8d19-775732e1e96e" providerId="ADAL" clId="{6A7016F0-ED7F-C243-BCE4-F7558CEF7905}" dt="2018-06-19T14:55:19.838" v="232" actId="1076"/>
        <pc:sldMkLst>
          <pc:docMk/>
          <pc:sldMk cId="1386972209" sldId="573"/>
        </pc:sldMkLst>
        <pc:spChg chg="mod">
          <ac:chgData name="Chris Romeo" userId="915806e2-61e8-4c1c-8d19-775732e1e96e" providerId="ADAL" clId="{6A7016F0-ED7F-C243-BCE4-F7558CEF7905}" dt="2018-06-19T14:54:58.712" v="227" actId="1076"/>
          <ac:spMkLst>
            <pc:docMk/>
            <pc:sldMk cId="1386972209" sldId="573"/>
            <ac:spMk id="2" creationId="{4EAAA847-C5A5-3D46-BB58-BEA9E9AD9F10}"/>
          </ac:spMkLst>
        </pc:spChg>
        <pc:picChg chg="mod">
          <ac:chgData name="Chris Romeo" userId="915806e2-61e8-4c1c-8d19-775732e1e96e" providerId="ADAL" clId="{6A7016F0-ED7F-C243-BCE4-F7558CEF7905}" dt="2018-06-19T14:55:05.855" v="229" actId="1076"/>
          <ac:picMkLst>
            <pc:docMk/>
            <pc:sldMk cId="1386972209" sldId="573"/>
            <ac:picMk id="3" creationId="{042A6365-9DF1-E14B-8065-C1C0B27A17D5}"/>
          </ac:picMkLst>
        </pc:picChg>
        <pc:picChg chg="mod">
          <ac:chgData name="Chris Romeo" userId="915806e2-61e8-4c1c-8d19-775732e1e96e" providerId="ADAL" clId="{6A7016F0-ED7F-C243-BCE4-F7558CEF7905}" dt="2018-06-19T14:55:19.838" v="232" actId="1076"/>
          <ac:picMkLst>
            <pc:docMk/>
            <pc:sldMk cId="1386972209" sldId="573"/>
            <ac:picMk id="7" creationId="{522B19B9-2EAF-9C41-B1E5-ECB3B066C6F1}"/>
          </ac:picMkLst>
        </pc:picChg>
        <pc:cxnChg chg="del">
          <ac:chgData name="Chris Romeo" userId="915806e2-61e8-4c1c-8d19-775732e1e96e" providerId="ADAL" clId="{6A7016F0-ED7F-C243-BCE4-F7558CEF7905}" dt="2018-06-19T14:54:50.174" v="226" actId="478"/>
          <ac:cxnSpMkLst>
            <pc:docMk/>
            <pc:sldMk cId="1386972209" sldId="573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19T14:46:18.498" v="170" actId="1076"/>
        <pc:sldMkLst>
          <pc:docMk/>
          <pc:sldMk cId="3369604149" sldId="574"/>
        </pc:sldMkLst>
        <pc:spChg chg="mod">
          <ac:chgData name="Chris Romeo" userId="915806e2-61e8-4c1c-8d19-775732e1e96e" providerId="ADAL" clId="{6A7016F0-ED7F-C243-BCE4-F7558CEF7905}" dt="2018-06-19T14:46:18.498" v="170" actId="1076"/>
          <ac:spMkLst>
            <pc:docMk/>
            <pc:sldMk cId="3369604149" sldId="574"/>
            <ac:spMk id="2" creationId="{D9F6F7D8-7CFE-7B49-8A38-1259E041302A}"/>
          </ac:spMkLst>
        </pc:spChg>
        <pc:picChg chg="mod">
          <ac:chgData name="Chris Romeo" userId="915806e2-61e8-4c1c-8d19-775732e1e96e" providerId="ADAL" clId="{6A7016F0-ED7F-C243-BCE4-F7558CEF7905}" dt="2018-06-19T14:46:06.461" v="167" actId="1076"/>
          <ac:picMkLst>
            <pc:docMk/>
            <pc:sldMk cId="3369604149" sldId="574"/>
            <ac:picMk id="3" creationId="{47F34829-6C1F-8641-B7E5-960946059673}"/>
          </ac:picMkLst>
        </pc:picChg>
        <pc:picChg chg="mod">
          <ac:chgData name="Chris Romeo" userId="915806e2-61e8-4c1c-8d19-775732e1e96e" providerId="ADAL" clId="{6A7016F0-ED7F-C243-BCE4-F7558CEF7905}" dt="2018-06-19T14:46:10.016" v="168" actId="1076"/>
          <ac:picMkLst>
            <pc:docMk/>
            <pc:sldMk cId="3369604149" sldId="574"/>
            <ac:picMk id="8" creationId="{83DAE8B7-D21D-D345-81AF-00CB7E72DF09}"/>
          </ac:picMkLst>
        </pc:picChg>
        <pc:cxnChg chg="del">
          <ac:chgData name="Chris Romeo" userId="915806e2-61e8-4c1c-8d19-775732e1e96e" providerId="ADAL" clId="{6A7016F0-ED7F-C243-BCE4-F7558CEF7905}" dt="2018-06-19T14:46:11.900" v="169" actId="478"/>
          <ac:cxnSpMkLst>
            <pc:docMk/>
            <pc:sldMk cId="3369604149" sldId="574"/>
            <ac:cxnSpMk id="6" creationId="{BC5A28DB-9746-B448-A9AB-8C8CFD52B072}"/>
          </ac:cxnSpMkLst>
        </pc:cxnChg>
      </pc:sldChg>
      <pc:sldChg chg="delSp modSp add">
        <pc:chgData name="Chris Romeo" userId="915806e2-61e8-4c1c-8d19-775732e1e96e" providerId="ADAL" clId="{6A7016F0-ED7F-C243-BCE4-F7558CEF7905}" dt="2018-06-19T14:44:26.245" v="166" actId="1076"/>
        <pc:sldMkLst>
          <pc:docMk/>
          <pc:sldMk cId="807762810" sldId="575"/>
        </pc:sldMkLst>
        <pc:spChg chg="mod">
          <ac:chgData name="Chris Romeo" userId="915806e2-61e8-4c1c-8d19-775732e1e96e" providerId="ADAL" clId="{6A7016F0-ED7F-C243-BCE4-F7558CEF7905}" dt="2018-06-19T14:44:21.925" v="165" actId="1076"/>
          <ac:spMkLst>
            <pc:docMk/>
            <pc:sldMk cId="807762810" sldId="575"/>
            <ac:spMk id="2" creationId="{FEF8B70A-EF1B-B442-A46C-912299BCA104}"/>
          </ac:spMkLst>
        </pc:spChg>
        <pc:spChg chg="mod">
          <ac:chgData name="Chris Romeo" userId="915806e2-61e8-4c1c-8d19-775732e1e96e" providerId="ADAL" clId="{6A7016F0-ED7F-C243-BCE4-F7558CEF7905}" dt="2018-06-19T14:44:16.042" v="164" actId="1076"/>
          <ac:spMkLst>
            <pc:docMk/>
            <pc:sldMk cId="807762810" sldId="575"/>
            <ac:spMk id="26" creationId="{A6C84EE5-839B-7244-AE3E-ED103CDC177E}"/>
          </ac:spMkLst>
        </pc:spChg>
        <pc:spChg chg="mod">
          <ac:chgData name="Chris Romeo" userId="915806e2-61e8-4c1c-8d19-775732e1e96e" providerId="ADAL" clId="{6A7016F0-ED7F-C243-BCE4-F7558CEF7905}" dt="2018-06-19T14:44:16.042" v="164" actId="1076"/>
          <ac:spMkLst>
            <pc:docMk/>
            <pc:sldMk cId="807762810" sldId="575"/>
            <ac:spMk id="27" creationId="{49D1D318-FA6E-684C-B6D9-6AE09DE58846}"/>
          </ac:spMkLst>
        </pc:spChg>
        <pc:spChg chg="mod">
          <ac:chgData name="Chris Romeo" userId="915806e2-61e8-4c1c-8d19-775732e1e96e" providerId="ADAL" clId="{6A7016F0-ED7F-C243-BCE4-F7558CEF7905}" dt="2018-06-19T14:44:16.042" v="164" actId="1076"/>
          <ac:spMkLst>
            <pc:docMk/>
            <pc:sldMk cId="807762810" sldId="575"/>
            <ac:spMk id="28" creationId="{B7D2733D-8B87-3C46-8FE6-B84269685384}"/>
          </ac:spMkLst>
        </pc:spChg>
        <pc:spChg chg="mod">
          <ac:chgData name="Chris Romeo" userId="915806e2-61e8-4c1c-8d19-775732e1e96e" providerId="ADAL" clId="{6A7016F0-ED7F-C243-BCE4-F7558CEF7905}" dt="2018-06-19T14:44:16.042" v="164" actId="1076"/>
          <ac:spMkLst>
            <pc:docMk/>
            <pc:sldMk cId="807762810" sldId="575"/>
            <ac:spMk id="29" creationId="{AC00AB54-5B44-684F-BB4F-E16856F69B0E}"/>
          </ac:spMkLst>
        </pc:spChg>
        <pc:picChg chg="mod">
          <ac:chgData name="Chris Romeo" userId="915806e2-61e8-4c1c-8d19-775732e1e96e" providerId="ADAL" clId="{6A7016F0-ED7F-C243-BCE4-F7558CEF7905}" dt="2018-06-19T14:44:26.245" v="166" actId="1076"/>
          <ac:picMkLst>
            <pc:docMk/>
            <pc:sldMk cId="807762810" sldId="575"/>
            <ac:picMk id="8" creationId="{BC1F2CE4-CAD9-474E-8A32-8D71BEE26998}"/>
          </ac:picMkLst>
        </pc:picChg>
        <pc:picChg chg="mod">
          <ac:chgData name="Chris Romeo" userId="915806e2-61e8-4c1c-8d19-775732e1e96e" providerId="ADAL" clId="{6A7016F0-ED7F-C243-BCE4-F7558CEF7905}" dt="2018-06-19T14:44:16.042" v="164" actId="1076"/>
          <ac:picMkLst>
            <pc:docMk/>
            <pc:sldMk cId="807762810" sldId="575"/>
            <ac:picMk id="10" creationId="{430CA585-8C46-1646-8BF9-0E9968F62529}"/>
          </ac:picMkLst>
        </pc:picChg>
        <pc:picChg chg="mod">
          <ac:chgData name="Chris Romeo" userId="915806e2-61e8-4c1c-8d19-775732e1e96e" providerId="ADAL" clId="{6A7016F0-ED7F-C243-BCE4-F7558CEF7905}" dt="2018-06-19T14:44:16.042" v="164" actId="1076"/>
          <ac:picMkLst>
            <pc:docMk/>
            <pc:sldMk cId="807762810" sldId="575"/>
            <ac:picMk id="13" creationId="{8ACFF589-F2FC-C446-95EF-3B9D8776F5FE}"/>
          </ac:picMkLst>
        </pc:picChg>
        <pc:picChg chg="mod">
          <ac:chgData name="Chris Romeo" userId="915806e2-61e8-4c1c-8d19-775732e1e96e" providerId="ADAL" clId="{6A7016F0-ED7F-C243-BCE4-F7558CEF7905}" dt="2018-06-19T14:44:16.042" v="164" actId="1076"/>
          <ac:picMkLst>
            <pc:docMk/>
            <pc:sldMk cId="807762810" sldId="575"/>
            <ac:picMk id="17" creationId="{148DD7A0-FF3A-354C-9A55-6D9C09398A6D}"/>
          </ac:picMkLst>
        </pc:picChg>
        <pc:cxnChg chg="del">
          <ac:chgData name="Chris Romeo" userId="915806e2-61e8-4c1c-8d19-775732e1e96e" providerId="ADAL" clId="{6A7016F0-ED7F-C243-BCE4-F7558CEF7905}" dt="2018-06-19T14:43:48.550" v="159" actId="478"/>
          <ac:cxnSpMkLst>
            <pc:docMk/>
            <pc:sldMk cId="807762810" sldId="575"/>
            <ac:cxnSpMk id="6" creationId="{BC5A28DB-9746-B448-A9AB-8C8CFD52B072}"/>
          </ac:cxnSpMkLst>
        </pc:cxnChg>
        <pc:cxnChg chg="mod">
          <ac:chgData name="Chris Romeo" userId="915806e2-61e8-4c1c-8d19-775732e1e96e" providerId="ADAL" clId="{6A7016F0-ED7F-C243-BCE4-F7558CEF7905}" dt="2018-06-19T14:44:16.042" v="164" actId="1076"/>
          <ac:cxnSpMkLst>
            <pc:docMk/>
            <pc:sldMk cId="807762810" sldId="575"/>
            <ac:cxnSpMk id="15" creationId="{B159CF47-26A8-A849-A31A-998C5F5C0ACE}"/>
          </ac:cxnSpMkLst>
        </pc:cxnChg>
        <pc:cxnChg chg="mod">
          <ac:chgData name="Chris Romeo" userId="915806e2-61e8-4c1c-8d19-775732e1e96e" providerId="ADAL" clId="{6A7016F0-ED7F-C243-BCE4-F7558CEF7905}" dt="2018-06-19T14:44:16.042" v="164" actId="1076"/>
          <ac:cxnSpMkLst>
            <pc:docMk/>
            <pc:sldMk cId="807762810" sldId="575"/>
            <ac:cxnSpMk id="19" creationId="{4B381DEF-9D09-124D-AB83-672634A6CD99}"/>
          </ac:cxnSpMkLst>
        </pc:cxnChg>
        <pc:cxnChg chg="mod">
          <ac:chgData name="Chris Romeo" userId="915806e2-61e8-4c1c-8d19-775732e1e96e" providerId="ADAL" clId="{6A7016F0-ED7F-C243-BCE4-F7558CEF7905}" dt="2018-06-19T14:44:16.042" v="164" actId="1076"/>
          <ac:cxnSpMkLst>
            <pc:docMk/>
            <pc:sldMk cId="807762810" sldId="575"/>
            <ac:cxnSpMk id="20" creationId="{FB3032BB-52D0-E444-9A3E-1A136FF439FC}"/>
          </ac:cxnSpMkLst>
        </pc:cxnChg>
        <pc:cxnChg chg="mod">
          <ac:chgData name="Chris Romeo" userId="915806e2-61e8-4c1c-8d19-775732e1e96e" providerId="ADAL" clId="{6A7016F0-ED7F-C243-BCE4-F7558CEF7905}" dt="2018-06-19T14:44:16.042" v="164" actId="1076"/>
          <ac:cxnSpMkLst>
            <pc:docMk/>
            <pc:sldMk cId="807762810" sldId="575"/>
            <ac:cxnSpMk id="22" creationId="{BE20D181-EE78-E44A-B791-C3C88BC83229}"/>
          </ac:cxnSpMkLst>
        </pc:cxnChg>
      </pc:sldChg>
      <pc:sldChg chg="delSp modSp add">
        <pc:chgData name="Chris Romeo" userId="915806e2-61e8-4c1c-8d19-775732e1e96e" providerId="ADAL" clId="{6A7016F0-ED7F-C243-BCE4-F7558CEF7905}" dt="2018-06-25T22:00:54.871" v="450" actId="478"/>
        <pc:sldMkLst>
          <pc:docMk/>
          <pc:sldMk cId="1162199981" sldId="578"/>
        </pc:sldMkLst>
        <pc:picChg chg="del mod">
          <ac:chgData name="Chris Romeo" userId="915806e2-61e8-4c1c-8d19-775732e1e96e" providerId="ADAL" clId="{6A7016F0-ED7F-C243-BCE4-F7558CEF7905}" dt="2018-06-25T22:00:54.871" v="450" actId="478"/>
          <ac:picMkLst>
            <pc:docMk/>
            <pc:sldMk cId="1162199981" sldId="578"/>
            <ac:picMk id="8" creationId="{E80C22DF-A611-634F-A0D8-C9B106783ACD}"/>
          </ac:picMkLst>
        </pc:picChg>
        <pc:cxnChg chg="del">
          <ac:chgData name="Chris Romeo" userId="915806e2-61e8-4c1c-8d19-775732e1e96e" providerId="ADAL" clId="{6A7016F0-ED7F-C243-BCE4-F7558CEF7905}" dt="2018-06-19T14:42:48.831" v="153" actId="478"/>
          <ac:cxnSpMkLst>
            <pc:docMk/>
            <pc:sldMk cId="1162199981" sldId="578"/>
            <ac:cxnSpMk id="6" creationId="{BC5A28DB-9746-B448-A9AB-8C8CFD52B072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58:38.571" v="250" actId="1076"/>
        <pc:sldMkLst>
          <pc:docMk/>
          <pc:sldMk cId="1289710353" sldId="580"/>
        </pc:sldMkLst>
        <pc:spChg chg="del mod">
          <ac:chgData name="Chris Romeo" userId="915806e2-61e8-4c1c-8d19-775732e1e96e" providerId="ADAL" clId="{6A7016F0-ED7F-C243-BCE4-F7558CEF7905}" dt="2018-06-19T14:58:21.638" v="247" actId="478"/>
          <ac:spMkLst>
            <pc:docMk/>
            <pc:sldMk cId="1289710353" sldId="580"/>
            <ac:spMk id="2" creationId="{C207E8F0-27FB-344D-9C12-DE20D4D0179E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11" creationId="{91240B3B-93B0-3A44-BD47-37AF1A0C2DBF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12" creationId="{15B31624-0093-5D46-BF2C-5106F1549DA4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13" creationId="{511CDD36-F02E-ED43-AEC7-10706CADC3A5}"/>
          </ac:spMkLst>
        </pc:spChg>
        <pc:spChg chg="add mod">
          <ac:chgData name="Chris Romeo" userId="915806e2-61e8-4c1c-8d19-775732e1e96e" providerId="ADAL" clId="{6A7016F0-ED7F-C243-BCE4-F7558CEF7905}" dt="2018-06-19T14:58:25.701" v="248" actId="14100"/>
          <ac:spMkLst>
            <pc:docMk/>
            <pc:sldMk cId="1289710353" sldId="580"/>
            <ac:spMk id="14" creationId="{0BE9E171-7BBC-6345-9C16-89C69943D433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15" creationId="{2FC20B45-AA0F-7D45-963C-E93B38C36ED1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16" creationId="{4381366F-94C9-5445-ACDB-1561CCAAE668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17" creationId="{72EAB95B-B9A5-5D4F-9489-6BAAE1F67E1D}"/>
          </ac:spMkLst>
        </pc:spChg>
        <pc:spChg chg="add del">
          <ac:chgData name="Chris Romeo" userId="915806e2-61e8-4c1c-8d19-775732e1e96e" providerId="ADAL" clId="{6A7016F0-ED7F-C243-BCE4-F7558CEF7905}" dt="2018-06-19T14:58:28.034" v="249" actId="478"/>
          <ac:spMkLst>
            <pc:docMk/>
            <pc:sldMk cId="1289710353" sldId="580"/>
            <ac:spMk id="19" creationId="{7ED8F4F8-AEC8-DD4A-A504-C70F1E3E78BF}"/>
          </ac:spMkLst>
        </pc:spChg>
        <pc:spChg chg="mod">
          <ac:chgData name="Chris Romeo" userId="915806e2-61e8-4c1c-8d19-775732e1e96e" providerId="ADAL" clId="{6A7016F0-ED7F-C243-BCE4-F7558CEF7905}" dt="2018-06-19T14:58:38.571" v="250" actId="1076"/>
          <ac:spMkLst>
            <pc:docMk/>
            <pc:sldMk cId="1289710353" sldId="580"/>
            <ac:spMk id="25" creationId="{FD02FAD7-6933-4D44-B87D-1C7C69C6D0D3}"/>
          </ac:spMkLst>
        </pc:spChg>
        <pc:picChg chg="mod">
          <ac:chgData name="Chris Romeo" userId="915806e2-61e8-4c1c-8d19-775732e1e96e" providerId="ADAL" clId="{6A7016F0-ED7F-C243-BCE4-F7558CEF7905}" dt="2018-06-19T14:58:38.571" v="250" actId="1076"/>
          <ac:picMkLst>
            <pc:docMk/>
            <pc:sldMk cId="1289710353" sldId="580"/>
            <ac:picMk id="24" creationId="{BA311AE2-101C-574C-8C0F-250D14C24854}"/>
          </ac:picMkLst>
        </pc:picChg>
        <pc:cxnChg chg="mod">
          <ac:chgData name="Chris Romeo" userId="915806e2-61e8-4c1c-8d19-775732e1e96e" providerId="ADAL" clId="{6A7016F0-ED7F-C243-BCE4-F7558CEF7905}" dt="2018-06-19T14:58:38.571" v="250" actId="1076"/>
          <ac:cxnSpMkLst>
            <pc:docMk/>
            <pc:sldMk cId="1289710353" sldId="580"/>
            <ac:cxnSpMk id="18" creationId="{F5EF0DB9-8664-9245-810D-418D68569BBA}"/>
          </ac:cxnSpMkLst>
        </pc:cxnChg>
        <pc:cxnChg chg="mod">
          <ac:chgData name="Chris Romeo" userId="915806e2-61e8-4c1c-8d19-775732e1e96e" providerId="ADAL" clId="{6A7016F0-ED7F-C243-BCE4-F7558CEF7905}" dt="2018-06-19T14:58:38.571" v="250" actId="1076"/>
          <ac:cxnSpMkLst>
            <pc:docMk/>
            <pc:sldMk cId="1289710353" sldId="580"/>
            <ac:cxnSpMk id="23" creationId="{BD38A880-59E9-964F-BCFC-40464704C5A1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5:03:58.960" v="317" actId="1076"/>
        <pc:sldMkLst>
          <pc:docMk/>
          <pc:sldMk cId="827377801" sldId="582"/>
        </pc:sldMkLst>
        <pc:spChg chg="del mod">
          <ac:chgData name="Chris Romeo" userId="915806e2-61e8-4c1c-8d19-775732e1e96e" providerId="ADAL" clId="{6A7016F0-ED7F-C243-BCE4-F7558CEF7905}" dt="2018-06-19T15:03:45.946" v="316" actId="478"/>
          <ac:spMkLst>
            <pc:docMk/>
            <pc:sldMk cId="827377801" sldId="582"/>
            <ac:spMk id="2" creationId="{72D16F18-49FF-F341-884D-70208078F681}"/>
          </ac:spMkLst>
        </pc:spChg>
        <pc:spChg chg="add mod">
          <ac:chgData name="Chris Romeo" userId="915806e2-61e8-4c1c-8d19-775732e1e96e" providerId="ADAL" clId="{6A7016F0-ED7F-C243-BCE4-F7558CEF7905}" dt="2018-06-19T15:03:38.921" v="314"/>
          <ac:spMkLst>
            <pc:docMk/>
            <pc:sldMk cId="827377801" sldId="582"/>
            <ac:spMk id="4" creationId="{8D3511FF-411B-374F-992B-C7F22A0EAE9C}"/>
          </ac:spMkLst>
        </pc:spChg>
        <pc:spChg chg="add del">
          <ac:chgData name="Chris Romeo" userId="915806e2-61e8-4c1c-8d19-775732e1e96e" providerId="ADAL" clId="{6A7016F0-ED7F-C243-BCE4-F7558CEF7905}" dt="2018-06-19T15:03:42.435" v="315" actId="478"/>
          <ac:spMkLst>
            <pc:docMk/>
            <pc:sldMk cId="827377801" sldId="582"/>
            <ac:spMk id="5" creationId="{6D9918B3-EBD1-B74D-A7FF-CD7AEC40BFD7}"/>
          </ac:spMkLst>
        </pc:spChg>
        <pc:graphicFrameChg chg="mod">
          <ac:chgData name="Chris Romeo" userId="915806e2-61e8-4c1c-8d19-775732e1e96e" providerId="ADAL" clId="{6A7016F0-ED7F-C243-BCE4-F7558CEF7905}" dt="2018-06-19T15:03:58.960" v="317" actId="1076"/>
          <ac:graphicFrameMkLst>
            <pc:docMk/>
            <pc:sldMk cId="827377801" sldId="582"/>
            <ac:graphicFrameMk id="10" creationId="{2635ABE4-C21B-464B-8E26-911469D4B10E}"/>
          </ac:graphicFrameMkLst>
        </pc:graphicFrameChg>
      </pc:sldChg>
      <pc:sldChg chg="addSp delSp modSp add">
        <pc:chgData name="Chris Romeo" userId="915806e2-61e8-4c1c-8d19-775732e1e96e" providerId="ADAL" clId="{6A7016F0-ED7F-C243-BCE4-F7558CEF7905}" dt="2018-06-19T15:04:49.012" v="329" actId="1076"/>
        <pc:sldMkLst>
          <pc:docMk/>
          <pc:sldMk cId="2276286938" sldId="585"/>
        </pc:sldMkLst>
        <pc:spChg chg="del mod">
          <ac:chgData name="Chris Romeo" userId="915806e2-61e8-4c1c-8d19-775732e1e96e" providerId="ADAL" clId="{6A7016F0-ED7F-C243-BCE4-F7558CEF7905}" dt="2018-06-19T15:04:19.358" v="321" actId="478"/>
          <ac:spMkLst>
            <pc:docMk/>
            <pc:sldMk cId="2276286938" sldId="585"/>
            <ac:spMk id="2" creationId="{0998B881-8C7B-6F49-82CE-28048E5376D1}"/>
          </ac:spMkLst>
        </pc:spChg>
        <pc:spChg chg="add mod">
          <ac:chgData name="Chris Romeo" userId="915806e2-61e8-4c1c-8d19-775732e1e96e" providerId="ADAL" clId="{6A7016F0-ED7F-C243-BCE4-F7558CEF7905}" dt="2018-06-19T15:04:13.608" v="319"/>
          <ac:spMkLst>
            <pc:docMk/>
            <pc:sldMk cId="2276286938" sldId="585"/>
            <ac:spMk id="6" creationId="{FADB689D-583F-2243-A5AE-E94D1A88FAF9}"/>
          </ac:spMkLst>
        </pc:spChg>
        <pc:spChg chg="add del">
          <ac:chgData name="Chris Romeo" userId="915806e2-61e8-4c1c-8d19-775732e1e96e" providerId="ADAL" clId="{6A7016F0-ED7F-C243-BCE4-F7558CEF7905}" dt="2018-06-19T15:04:17.180" v="320" actId="478"/>
          <ac:spMkLst>
            <pc:docMk/>
            <pc:sldMk cId="2276286938" sldId="585"/>
            <ac:spMk id="7" creationId="{7041E9FC-42F2-814B-BB04-62590A54B936}"/>
          </ac:spMkLst>
        </pc:spChg>
        <pc:graphicFrameChg chg="mod">
          <ac:chgData name="Chris Romeo" userId="915806e2-61e8-4c1c-8d19-775732e1e96e" providerId="ADAL" clId="{6A7016F0-ED7F-C243-BCE4-F7558CEF7905}" dt="2018-06-19T15:04:22.540" v="322" actId="1076"/>
          <ac:graphicFrameMkLst>
            <pc:docMk/>
            <pc:sldMk cId="2276286938" sldId="585"/>
            <ac:graphicFrameMk id="4" creationId="{F0534014-AFF5-C847-9C96-389D20C5E386}"/>
          </ac:graphicFrameMkLst>
        </pc:graphicFrameChg>
        <pc:picChg chg="mod modCrop">
          <ac:chgData name="Chris Romeo" userId="915806e2-61e8-4c1c-8d19-775732e1e96e" providerId="ADAL" clId="{6A7016F0-ED7F-C243-BCE4-F7558CEF7905}" dt="2018-06-19T15:04:49.012" v="329" actId="1076"/>
          <ac:picMkLst>
            <pc:docMk/>
            <pc:sldMk cId="2276286938" sldId="585"/>
            <ac:picMk id="5" creationId="{4C687318-06EC-3349-BCD0-15238E482282}"/>
          </ac:picMkLst>
        </pc:picChg>
      </pc:sldChg>
      <pc:sldChg chg="addSp delSp modSp add">
        <pc:chgData name="Chris Romeo" userId="915806e2-61e8-4c1c-8d19-775732e1e96e" providerId="ADAL" clId="{6A7016F0-ED7F-C243-BCE4-F7558CEF7905}" dt="2018-06-25T21:56:49.552" v="434" actId="478"/>
        <pc:sldMkLst>
          <pc:docMk/>
          <pc:sldMk cId="619572185" sldId="586"/>
        </pc:sldMkLst>
        <pc:picChg chg="mod">
          <ac:chgData name="Chris Romeo" userId="915806e2-61e8-4c1c-8d19-775732e1e96e" providerId="ADAL" clId="{6A7016F0-ED7F-C243-BCE4-F7558CEF7905}" dt="2018-06-25T21:53:38.418" v="431" actId="1076"/>
          <ac:picMkLst>
            <pc:docMk/>
            <pc:sldMk cId="619572185" sldId="586"/>
            <ac:picMk id="2" creationId="{C8C2C0F2-455E-D44D-AFB4-519F04635EF1}"/>
          </ac:picMkLst>
        </pc:picChg>
        <pc:picChg chg="mod">
          <ac:chgData name="Chris Romeo" userId="915806e2-61e8-4c1c-8d19-775732e1e96e" providerId="ADAL" clId="{6A7016F0-ED7F-C243-BCE4-F7558CEF7905}" dt="2018-06-25T21:53:35.459" v="430" actId="1076"/>
          <ac:picMkLst>
            <pc:docMk/>
            <pc:sldMk cId="619572185" sldId="586"/>
            <ac:picMk id="8" creationId="{E3B6AD21-5DF8-D044-9CED-F0D30E6671AA}"/>
          </ac:picMkLst>
        </pc:picChg>
        <pc:picChg chg="mod">
          <ac:chgData name="Chris Romeo" userId="915806e2-61e8-4c1c-8d19-775732e1e96e" providerId="ADAL" clId="{6A7016F0-ED7F-C243-BCE4-F7558CEF7905}" dt="2018-06-25T21:53:38.418" v="431" actId="1076"/>
          <ac:picMkLst>
            <pc:docMk/>
            <pc:sldMk cId="619572185" sldId="586"/>
            <ac:picMk id="12" creationId="{97B7B9EA-E813-1043-8B1C-8C8F27F28FFD}"/>
          </ac:picMkLst>
        </pc:picChg>
        <pc:cxnChg chg="add del">
          <ac:chgData name="Chris Romeo" userId="915806e2-61e8-4c1c-8d19-775732e1e96e" providerId="ADAL" clId="{6A7016F0-ED7F-C243-BCE4-F7558CEF7905}" dt="2018-06-25T21:56:49.552" v="434" actId="478"/>
          <ac:cxnSpMkLst>
            <pc:docMk/>
            <pc:sldMk cId="619572185" sldId="586"/>
            <ac:cxnSpMk id="6" creationId="{BC5A28DB-9746-B448-A9AB-8C8CFD52B072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58:06.609" v="243" actId="1076"/>
        <pc:sldMkLst>
          <pc:docMk/>
          <pc:sldMk cId="797892292" sldId="588"/>
        </pc:sldMkLst>
        <pc:spChg chg="del mod">
          <ac:chgData name="Chris Romeo" userId="915806e2-61e8-4c1c-8d19-775732e1e96e" providerId="ADAL" clId="{6A7016F0-ED7F-C243-BCE4-F7558CEF7905}" dt="2018-06-19T14:57:53.729" v="240" actId="478"/>
          <ac:spMkLst>
            <pc:docMk/>
            <pc:sldMk cId="797892292" sldId="588"/>
            <ac:spMk id="2" creationId="{C207E8F0-27FB-344D-9C12-DE20D4D0179E}"/>
          </ac:spMkLst>
        </pc:spChg>
        <pc:spChg chg="mod">
          <ac:chgData name="Chris Romeo" userId="915806e2-61e8-4c1c-8d19-775732e1e96e" providerId="ADAL" clId="{6A7016F0-ED7F-C243-BCE4-F7558CEF7905}" dt="2018-06-19T14:58:06.609" v="243" actId="1076"/>
          <ac:spMkLst>
            <pc:docMk/>
            <pc:sldMk cId="797892292" sldId="588"/>
            <ac:spMk id="11" creationId="{91240B3B-93B0-3A44-BD47-37AF1A0C2DBF}"/>
          </ac:spMkLst>
        </pc:spChg>
        <pc:spChg chg="mod">
          <ac:chgData name="Chris Romeo" userId="915806e2-61e8-4c1c-8d19-775732e1e96e" providerId="ADAL" clId="{6A7016F0-ED7F-C243-BCE4-F7558CEF7905}" dt="2018-06-19T14:58:06.609" v="243" actId="1076"/>
          <ac:spMkLst>
            <pc:docMk/>
            <pc:sldMk cId="797892292" sldId="588"/>
            <ac:spMk id="12" creationId="{15B31624-0093-5D46-BF2C-5106F1549DA4}"/>
          </ac:spMkLst>
        </pc:spChg>
        <pc:spChg chg="mod">
          <ac:chgData name="Chris Romeo" userId="915806e2-61e8-4c1c-8d19-775732e1e96e" providerId="ADAL" clId="{6A7016F0-ED7F-C243-BCE4-F7558CEF7905}" dt="2018-06-19T14:58:06.609" v="243" actId="1076"/>
          <ac:spMkLst>
            <pc:docMk/>
            <pc:sldMk cId="797892292" sldId="588"/>
            <ac:spMk id="13" creationId="{511CDD36-F02E-ED43-AEC7-10706CADC3A5}"/>
          </ac:spMkLst>
        </pc:spChg>
        <pc:spChg chg="add mod">
          <ac:chgData name="Chris Romeo" userId="915806e2-61e8-4c1c-8d19-775732e1e96e" providerId="ADAL" clId="{6A7016F0-ED7F-C243-BCE4-F7558CEF7905}" dt="2018-06-19T14:57:59.343" v="242" actId="14100"/>
          <ac:spMkLst>
            <pc:docMk/>
            <pc:sldMk cId="797892292" sldId="588"/>
            <ac:spMk id="14" creationId="{74B7051A-FC71-FC48-A8CF-EBFED34791C4}"/>
          </ac:spMkLst>
        </pc:spChg>
        <pc:spChg chg="mod">
          <ac:chgData name="Chris Romeo" userId="915806e2-61e8-4c1c-8d19-775732e1e96e" providerId="ADAL" clId="{6A7016F0-ED7F-C243-BCE4-F7558CEF7905}" dt="2018-06-19T14:58:06.609" v="243" actId="1076"/>
          <ac:spMkLst>
            <pc:docMk/>
            <pc:sldMk cId="797892292" sldId="588"/>
            <ac:spMk id="15" creationId="{2FC20B45-AA0F-7D45-963C-E93B38C36ED1}"/>
          </ac:spMkLst>
        </pc:spChg>
        <pc:spChg chg="mod">
          <ac:chgData name="Chris Romeo" userId="915806e2-61e8-4c1c-8d19-775732e1e96e" providerId="ADAL" clId="{6A7016F0-ED7F-C243-BCE4-F7558CEF7905}" dt="2018-06-19T14:58:06.609" v="243" actId="1076"/>
          <ac:spMkLst>
            <pc:docMk/>
            <pc:sldMk cId="797892292" sldId="588"/>
            <ac:spMk id="16" creationId="{4381366F-94C9-5445-ACDB-1561CCAAE668}"/>
          </ac:spMkLst>
        </pc:spChg>
        <pc:spChg chg="mod">
          <ac:chgData name="Chris Romeo" userId="915806e2-61e8-4c1c-8d19-775732e1e96e" providerId="ADAL" clId="{6A7016F0-ED7F-C243-BCE4-F7558CEF7905}" dt="2018-06-19T14:58:06.609" v="243" actId="1076"/>
          <ac:spMkLst>
            <pc:docMk/>
            <pc:sldMk cId="797892292" sldId="588"/>
            <ac:spMk id="17" creationId="{72EAB95B-B9A5-5D4F-9489-6BAAE1F67E1D}"/>
          </ac:spMkLst>
        </pc:spChg>
        <pc:spChg chg="add del">
          <ac:chgData name="Chris Romeo" userId="915806e2-61e8-4c1c-8d19-775732e1e96e" providerId="ADAL" clId="{6A7016F0-ED7F-C243-BCE4-F7558CEF7905}" dt="2018-06-19T14:57:56.371" v="241" actId="478"/>
          <ac:spMkLst>
            <pc:docMk/>
            <pc:sldMk cId="797892292" sldId="588"/>
            <ac:spMk id="19" creationId="{359FAE1F-ACA8-0845-B59F-8BD17B9E7149}"/>
          </ac:spMkLst>
        </pc:spChg>
        <pc:cxnChg chg="mod">
          <ac:chgData name="Chris Romeo" userId="915806e2-61e8-4c1c-8d19-775732e1e96e" providerId="ADAL" clId="{6A7016F0-ED7F-C243-BCE4-F7558CEF7905}" dt="2018-06-19T14:58:06.609" v="243" actId="1076"/>
          <ac:cxnSpMkLst>
            <pc:docMk/>
            <pc:sldMk cId="797892292" sldId="588"/>
            <ac:cxnSpMk id="18" creationId="{5DF20167-FEFA-744A-BDBF-54EF62CEB28D}"/>
          </ac:cxnSpMkLst>
        </pc:cxnChg>
        <pc:cxnChg chg="mod">
          <ac:chgData name="Chris Romeo" userId="915806e2-61e8-4c1c-8d19-775732e1e96e" providerId="ADAL" clId="{6A7016F0-ED7F-C243-BCE4-F7558CEF7905}" dt="2018-06-19T14:58:06.609" v="243" actId="1076"/>
          <ac:cxnSpMkLst>
            <pc:docMk/>
            <pc:sldMk cId="797892292" sldId="588"/>
            <ac:cxnSpMk id="20" creationId="{CC96EC19-310D-DF4F-BCA9-0FFBB8EB0997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49:10.476" v="194" actId="1076"/>
        <pc:sldMkLst>
          <pc:docMk/>
          <pc:sldMk cId="1684544773" sldId="589"/>
        </pc:sldMkLst>
        <pc:spChg chg="del mod">
          <ac:chgData name="Chris Romeo" userId="915806e2-61e8-4c1c-8d19-775732e1e96e" providerId="ADAL" clId="{6A7016F0-ED7F-C243-BCE4-F7558CEF7905}" dt="2018-06-19T14:47:38.782" v="185" actId="478"/>
          <ac:spMkLst>
            <pc:docMk/>
            <pc:sldMk cId="1684544773" sldId="589"/>
            <ac:spMk id="2" creationId="{C207E8F0-27FB-344D-9C12-DE20D4D0179E}"/>
          </ac:spMkLst>
        </pc:spChg>
        <pc:spChg chg="mod">
          <ac:chgData name="Chris Romeo" userId="915806e2-61e8-4c1c-8d19-775732e1e96e" providerId="ADAL" clId="{6A7016F0-ED7F-C243-BCE4-F7558CEF7905}" dt="2018-06-19T14:48:20.560" v="188" actId="1076"/>
          <ac:spMkLst>
            <pc:docMk/>
            <pc:sldMk cId="1684544773" sldId="589"/>
            <ac:spMk id="11" creationId="{91240B3B-93B0-3A44-BD47-37AF1A0C2DBF}"/>
          </ac:spMkLst>
        </pc:spChg>
        <pc:spChg chg="mod">
          <ac:chgData name="Chris Romeo" userId="915806e2-61e8-4c1c-8d19-775732e1e96e" providerId="ADAL" clId="{6A7016F0-ED7F-C243-BCE4-F7558CEF7905}" dt="2018-06-19T14:48:20.560" v="188" actId="1076"/>
          <ac:spMkLst>
            <pc:docMk/>
            <pc:sldMk cId="1684544773" sldId="589"/>
            <ac:spMk id="12" creationId="{15B31624-0093-5D46-BF2C-5106F1549DA4}"/>
          </ac:spMkLst>
        </pc:spChg>
        <pc:spChg chg="add mod">
          <ac:chgData name="Chris Romeo" userId="915806e2-61e8-4c1c-8d19-775732e1e96e" providerId="ADAL" clId="{6A7016F0-ED7F-C243-BCE4-F7558CEF7905}" dt="2018-06-19T14:49:10.476" v="194" actId="1076"/>
          <ac:spMkLst>
            <pc:docMk/>
            <pc:sldMk cId="1684544773" sldId="589"/>
            <ac:spMk id="13" creationId="{C9569A59-9FF0-E74A-A823-E6283422CA2B}"/>
          </ac:spMkLst>
        </pc:spChg>
        <pc:spChg chg="mod">
          <ac:chgData name="Chris Romeo" userId="915806e2-61e8-4c1c-8d19-775732e1e96e" providerId="ADAL" clId="{6A7016F0-ED7F-C243-BCE4-F7558CEF7905}" dt="2018-06-19T14:48:44.042" v="189" actId="404"/>
          <ac:spMkLst>
            <pc:docMk/>
            <pc:sldMk cId="1684544773" sldId="589"/>
            <ac:spMk id="15" creationId="{2FC20B45-AA0F-7D45-963C-E93B38C36ED1}"/>
          </ac:spMkLst>
        </pc:spChg>
        <pc:spChg chg="mod">
          <ac:chgData name="Chris Romeo" userId="915806e2-61e8-4c1c-8d19-775732e1e96e" providerId="ADAL" clId="{6A7016F0-ED7F-C243-BCE4-F7558CEF7905}" dt="2018-06-19T14:48:44.042" v="189" actId="404"/>
          <ac:spMkLst>
            <pc:docMk/>
            <pc:sldMk cId="1684544773" sldId="589"/>
            <ac:spMk id="16" creationId="{4381366F-94C9-5445-ACDB-1561CCAAE668}"/>
          </ac:spMkLst>
        </pc:spChg>
        <pc:spChg chg="add del">
          <ac:chgData name="Chris Romeo" userId="915806e2-61e8-4c1c-8d19-775732e1e96e" providerId="ADAL" clId="{6A7016F0-ED7F-C243-BCE4-F7558CEF7905}" dt="2018-06-19T14:47:47.027" v="187" actId="478"/>
          <ac:spMkLst>
            <pc:docMk/>
            <pc:sldMk cId="1684544773" sldId="589"/>
            <ac:spMk id="17" creationId="{D517D22F-7E5D-1147-913F-607B3B4DAB0A}"/>
          </ac:spMkLst>
        </pc:spChg>
        <pc:spChg chg="mod">
          <ac:chgData name="Chris Romeo" userId="915806e2-61e8-4c1c-8d19-775732e1e96e" providerId="ADAL" clId="{6A7016F0-ED7F-C243-BCE4-F7558CEF7905}" dt="2018-06-19T14:48:58.395" v="192" actId="1076"/>
          <ac:spMkLst>
            <pc:docMk/>
            <pc:sldMk cId="1684544773" sldId="589"/>
            <ac:spMk id="18" creationId="{16CCDA4E-AC9D-9E4F-B5AB-9B9BF569FB55}"/>
          </ac:spMkLst>
        </pc:spChg>
        <pc:spChg chg="mod">
          <ac:chgData name="Chris Romeo" userId="915806e2-61e8-4c1c-8d19-775732e1e96e" providerId="ADAL" clId="{6A7016F0-ED7F-C243-BCE4-F7558CEF7905}" dt="2018-06-19T14:48:58.395" v="192" actId="1076"/>
          <ac:spMkLst>
            <pc:docMk/>
            <pc:sldMk cId="1684544773" sldId="589"/>
            <ac:spMk id="25" creationId="{FD02FAD7-6933-4D44-B87D-1C7C69C6D0D3}"/>
          </ac:spMkLst>
        </pc:spChg>
        <pc:picChg chg="mod">
          <ac:chgData name="Chris Romeo" userId="915806e2-61e8-4c1c-8d19-775732e1e96e" providerId="ADAL" clId="{6A7016F0-ED7F-C243-BCE4-F7558CEF7905}" dt="2018-06-19T14:48:58.395" v="192" actId="1076"/>
          <ac:picMkLst>
            <pc:docMk/>
            <pc:sldMk cId="1684544773" sldId="589"/>
            <ac:picMk id="14" creationId="{478C125D-1952-AC4F-9144-FEFC9EA2CAAC}"/>
          </ac:picMkLst>
        </pc:picChg>
        <pc:picChg chg="mod">
          <ac:chgData name="Chris Romeo" userId="915806e2-61e8-4c1c-8d19-775732e1e96e" providerId="ADAL" clId="{6A7016F0-ED7F-C243-BCE4-F7558CEF7905}" dt="2018-06-19T14:48:58.395" v="192" actId="1076"/>
          <ac:picMkLst>
            <pc:docMk/>
            <pc:sldMk cId="1684544773" sldId="589"/>
            <ac:picMk id="24" creationId="{BA311AE2-101C-574C-8C0F-250D14C24854}"/>
          </ac:picMkLst>
        </pc:picChg>
        <pc:cxnChg chg="mod">
          <ac:chgData name="Chris Romeo" userId="915806e2-61e8-4c1c-8d19-775732e1e96e" providerId="ADAL" clId="{6A7016F0-ED7F-C243-BCE4-F7558CEF7905}" dt="2018-06-19T14:48:20.560" v="188" actId="1076"/>
          <ac:cxnSpMkLst>
            <pc:docMk/>
            <pc:sldMk cId="1684544773" sldId="589"/>
            <ac:cxnSpMk id="23" creationId="{BD38A880-59E9-964F-BCFC-40464704C5A1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47:24.941" v="181" actId="1076"/>
        <pc:sldMkLst>
          <pc:docMk/>
          <pc:sldMk cId="1721375528" sldId="590"/>
        </pc:sldMkLst>
        <pc:spChg chg="del mod">
          <ac:chgData name="Chris Romeo" userId="915806e2-61e8-4c1c-8d19-775732e1e96e" providerId="ADAL" clId="{6A7016F0-ED7F-C243-BCE4-F7558CEF7905}" dt="2018-06-19T14:47:08.480" v="178" actId="478"/>
          <ac:spMkLst>
            <pc:docMk/>
            <pc:sldMk cId="1721375528" sldId="590"/>
            <ac:spMk id="2" creationId="{C207E8F0-27FB-344D-9C12-DE20D4D0179E}"/>
          </ac:spMkLst>
        </pc:spChg>
        <pc:spChg chg="mod">
          <ac:chgData name="Chris Romeo" userId="915806e2-61e8-4c1c-8d19-775732e1e96e" providerId="ADAL" clId="{6A7016F0-ED7F-C243-BCE4-F7558CEF7905}" dt="2018-06-19T14:47:24.941" v="181" actId="1076"/>
          <ac:spMkLst>
            <pc:docMk/>
            <pc:sldMk cId="1721375528" sldId="590"/>
            <ac:spMk id="8" creationId="{DC5B7E6E-A10C-7F40-8100-A590DEF50433}"/>
          </ac:spMkLst>
        </pc:spChg>
        <pc:spChg chg="mod">
          <ac:chgData name="Chris Romeo" userId="915806e2-61e8-4c1c-8d19-775732e1e96e" providerId="ADAL" clId="{6A7016F0-ED7F-C243-BCE4-F7558CEF7905}" dt="2018-06-19T14:47:24.941" v="181" actId="1076"/>
          <ac:spMkLst>
            <pc:docMk/>
            <pc:sldMk cId="1721375528" sldId="590"/>
            <ac:spMk id="9" creationId="{E29362DA-30A8-1D48-8427-DAE84ACB9C75}"/>
          </ac:spMkLst>
        </pc:spChg>
        <pc:spChg chg="add mod">
          <ac:chgData name="Chris Romeo" userId="915806e2-61e8-4c1c-8d19-775732e1e96e" providerId="ADAL" clId="{6A7016F0-ED7F-C243-BCE4-F7558CEF7905}" dt="2018-06-19T14:47:15.920" v="180" actId="14100"/>
          <ac:spMkLst>
            <pc:docMk/>
            <pc:sldMk cId="1721375528" sldId="590"/>
            <ac:spMk id="10" creationId="{AAD124C3-CADD-6E4A-907D-47C9F275F51F}"/>
          </ac:spMkLst>
        </pc:spChg>
        <pc:spChg chg="add del">
          <ac:chgData name="Chris Romeo" userId="915806e2-61e8-4c1c-8d19-775732e1e96e" providerId="ADAL" clId="{6A7016F0-ED7F-C243-BCE4-F7558CEF7905}" dt="2018-06-19T14:47:11.987" v="179" actId="478"/>
          <ac:spMkLst>
            <pc:docMk/>
            <pc:sldMk cId="1721375528" sldId="590"/>
            <ac:spMk id="11" creationId="{5C3A5197-102F-254B-9932-AD43D26D560E}"/>
          </ac:spMkLst>
        </pc:spChg>
        <pc:spChg chg="mod">
          <ac:chgData name="Chris Romeo" userId="915806e2-61e8-4c1c-8d19-775732e1e96e" providerId="ADAL" clId="{6A7016F0-ED7F-C243-BCE4-F7558CEF7905}" dt="2018-06-19T14:47:24.941" v="181" actId="1076"/>
          <ac:spMkLst>
            <pc:docMk/>
            <pc:sldMk cId="1721375528" sldId="590"/>
            <ac:spMk id="21" creationId="{9FAF31A5-83E4-DE40-9310-B9C07E335D0E}"/>
          </ac:spMkLst>
        </pc:spChg>
        <pc:spChg chg="mod">
          <ac:chgData name="Chris Romeo" userId="915806e2-61e8-4c1c-8d19-775732e1e96e" providerId="ADAL" clId="{6A7016F0-ED7F-C243-BCE4-F7558CEF7905}" dt="2018-06-19T14:47:24.941" v="181" actId="1076"/>
          <ac:spMkLst>
            <pc:docMk/>
            <pc:sldMk cId="1721375528" sldId="590"/>
            <ac:spMk id="22" creationId="{663E9267-C45B-5E4A-8501-B8405972E7BE}"/>
          </ac:spMkLst>
        </pc:spChg>
        <pc:cxnChg chg="mod">
          <ac:chgData name="Chris Romeo" userId="915806e2-61e8-4c1c-8d19-775732e1e96e" providerId="ADAL" clId="{6A7016F0-ED7F-C243-BCE4-F7558CEF7905}" dt="2018-06-19T14:47:24.941" v="181" actId="1076"/>
          <ac:cxnSpMkLst>
            <pc:docMk/>
            <pc:sldMk cId="1721375528" sldId="590"/>
            <ac:cxnSpMk id="23" creationId="{F5C9A91C-EF11-4044-AFFD-A8A73065BB85}"/>
          </ac:cxnSpMkLst>
        </pc:cxnChg>
      </pc:sldChg>
      <pc:sldChg chg="delSp modSp add">
        <pc:chgData name="Chris Romeo" userId="915806e2-61e8-4c1c-8d19-775732e1e96e" providerId="ADAL" clId="{6A7016F0-ED7F-C243-BCE4-F7558CEF7905}" dt="2018-06-25T21:57:37.582" v="444" actId="1076"/>
        <pc:sldMkLst>
          <pc:docMk/>
          <pc:sldMk cId="3662638695" sldId="593"/>
        </pc:sldMkLst>
        <pc:spChg chg="mod">
          <ac:chgData name="Chris Romeo" userId="915806e2-61e8-4c1c-8d19-775732e1e96e" providerId="ADAL" clId="{6A7016F0-ED7F-C243-BCE4-F7558CEF7905}" dt="2018-06-25T21:57:37.582" v="444" actId="1076"/>
          <ac:spMkLst>
            <pc:docMk/>
            <pc:sldMk cId="3662638695" sldId="593"/>
            <ac:spMk id="11" creationId="{3D9055F3-763C-9245-9A8B-84CC0FB61795}"/>
          </ac:spMkLst>
        </pc:spChg>
        <pc:picChg chg="del mod">
          <ac:chgData name="Chris Romeo" userId="915806e2-61e8-4c1c-8d19-775732e1e96e" providerId="ADAL" clId="{6A7016F0-ED7F-C243-BCE4-F7558CEF7905}" dt="2018-06-25T21:57:27.407" v="441" actId="478"/>
          <ac:picMkLst>
            <pc:docMk/>
            <pc:sldMk cId="3662638695" sldId="593"/>
            <ac:picMk id="7" creationId="{3E8A88A2-ECFD-1B4C-982E-A538F45C4A7E}"/>
          </ac:picMkLst>
        </pc:picChg>
        <pc:picChg chg="mod">
          <ac:chgData name="Chris Romeo" userId="915806e2-61e8-4c1c-8d19-775732e1e96e" providerId="ADAL" clId="{6A7016F0-ED7F-C243-BCE4-F7558CEF7905}" dt="2018-06-25T21:57:08.659" v="438" actId="1076"/>
          <ac:picMkLst>
            <pc:docMk/>
            <pc:sldMk cId="3662638695" sldId="593"/>
            <ac:picMk id="8" creationId="{4E2F528B-A474-8147-9277-732961C98BC9}"/>
          </ac:picMkLst>
        </pc:picChg>
        <pc:cxnChg chg="del">
          <ac:chgData name="Chris Romeo" userId="915806e2-61e8-4c1c-8d19-775732e1e96e" providerId="ADAL" clId="{6A7016F0-ED7F-C243-BCE4-F7558CEF7905}" dt="2018-06-25T21:57:00.872" v="435" actId="478"/>
          <ac:cxnSpMkLst>
            <pc:docMk/>
            <pc:sldMk cId="3662638695" sldId="593"/>
            <ac:cxnSpMk id="6" creationId="{BC5A28DB-9746-B448-A9AB-8C8CFD52B072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36:28.287" v="121" actId="1076"/>
        <pc:sldMkLst>
          <pc:docMk/>
          <pc:sldMk cId="2017061630" sldId="596"/>
        </pc:sldMkLst>
        <pc:spChg chg="mod">
          <ac:chgData name="Chris Romeo" userId="915806e2-61e8-4c1c-8d19-775732e1e96e" providerId="ADAL" clId="{6A7016F0-ED7F-C243-BCE4-F7558CEF7905}" dt="2018-06-19T14:36:28.287" v="121" actId="1076"/>
          <ac:spMkLst>
            <pc:docMk/>
            <pc:sldMk cId="2017061630" sldId="596"/>
            <ac:spMk id="4" creationId="{00000000-0000-0000-0000-000000000000}"/>
          </ac:spMkLst>
        </pc:spChg>
        <pc:spChg chg="add del">
          <ac:chgData name="Chris Romeo" userId="915806e2-61e8-4c1c-8d19-775732e1e96e" providerId="ADAL" clId="{6A7016F0-ED7F-C243-BCE4-F7558CEF7905}" dt="2018-06-19T14:27:56.173" v="84"/>
          <ac:spMkLst>
            <pc:docMk/>
            <pc:sldMk cId="2017061630" sldId="596"/>
            <ac:spMk id="24" creationId="{04B7EEB8-10F4-314F-A4FC-183C5A609B80}"/>
          </ac:spMkLst>
        </pc:spChg>
        <pc:spChg chg="add del">
          <ac:chgData name="Chris Romeo" userId="915806e2-61e8-4c1c-8d19-775732e1e96e" providerId="ADAL" clId="{6A7016F0-ED7F-C243-BCE4-F7558CEF7905}" dt="2018-06-19T14:27:56.173" v="84"/>
          <ac:spMkLst>
            <pc:docMk/>
            <pc:sldMk cId="2017061630" sldId="596"/>
            <ac:spMk id="25" creationId="{BE378B03-CEDF-AB45-9B73-40D49A0FD27F}"/>
          </ac:spMkLst>
        </pc:spChg>
      </pc:sldChg>
      <pc:sldChg chg="add">
        <pc:chgData name="Chris Romeo" userId="915806e2-61e8-4c1c-8d19-775732e1e96e" providerId="ADAL" clId="{6A7016F0-ED7F-C243-BCE4-F7558CEF7905}" dt="2018-06-19T14:19:50.872" v="32"/>
        <pc:sldMkLst>
          <pc:docMk/>
          <pc:sldMk cId="2085029622" sldId="599"/>
        </pc:sldMkLst>
      </pc:sldChg>
      <pc:sldChg chg="delSp modSp add">
        <pc:chgData name="Chris Romeo" userId="915806e2-61e8-4c1c-8d19-775732e1e96e" providerId="ADAL" clId="{6A7016F0-ED7F-C243-BCE4-F7558CEF7905}" dt="2018-06-19T14:54:45.514" v="225" actId="1076"/>
        <pc:sldMkLst>
          <pc:docMk/>
          <pc:sldMk cId="3176022617" sldId="600"/>
        </pc:sldMkLst>
        <pc:picChg chg="mod">
          <ac:chgData name="Chris Romeo" userId="915806e2-61e8-4c1c-8d19-775732e1e96e" providerId="ADAL" clId="{6A7016F0-ED7F-C243-BCE4-F7558CEF7905}" dt="2018-06-19T14:54:45.514" v="225" actId="1076"/>
          <ac:picMkLst>
            <pc:docMk/>
            <pc:sldMk cId="3176022617" sldId="600"/>
            <ac:picMk id="11" creationId="{4D88440A-60CD-BD46-8397-E4A1D5B9BC71}"/>
          </ac:picMkLst>
        </pc:picChg>
        <pc:cxnChg chg="del">
          <ac:chgData name="Chris Romeo" userId="915806e2-61e8-4c1c-8d19-775732e1e96e" providerId="ADAL" clId="{6A7016F0-ED7F-C243-BCE4-F7558CEF7905}" dt="2018-06-19T14:54:42.843" v="224" actId="478"/>
          <ac:cxnSpMkLst>
            <pc:docMk/>
            <pc:sldMk cId="3176022617" sldId="600"/>
            <ac:cxnSpMk id="10" creationId="{8191CDC2-431D-1343-9147-7A1F4F60BF91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41:44.256" v="147" actId="1076"/>
        <pc:sldMkLst>
          <pc:docMk/>
          <pc:sldMk cId="572221750" sldId="601"/>
        </pc:sldMkLst>
        <pc:spChg chg="del mod">
          <ac:chgData name="Chris Romeo" userId="915806e2-61e8-4c1c-8d19-775732e1e96e" providerId="ADAL" clId="{6A7016F0-ED7F-C243-BCE4-F7558CEF7905}" dt="2018-06-19T14:41:33.675" v="146" actId="478"/>
          <ac:spMkLst>
            <pc:docMk/>
            <pc:sldMk cId="572221750" sldId="601"/>
            <ac:spMk id="2" creationId="{C207E8F0-27FB-344D-9C12-DE20D4D0179E}"/>
          </ac:spMkLst>
        </pc:spChg>
        <pc:spChg chg="mod">
          <ac:chgData name="Chris Romeo" userId="915806e2-61e8-4c1c-8d19-775732e1e96e" providerId="ADAL" clId="{6A7016F0-ED7F-C243-BCE4-F7558CEF7905}" dt="2018-06-19T14:41:44.256" v="147" actId="1076"/>
          <ac:spMkLst>
            <pc:docMk/>
            <pc:sldMk cId="572221750" sldId="601"/>
            <ac:spMk id="11" creationId="{91240B3B-93B0-3A44-BD47-37AF1A0C2DBF}"/>
          </ac:spMkLst>
        </pc:spChg>
        <pc:spChg chg="mod">
          <ac:chgData name="Chris Romeo" userId="915806e2-61e8-4c1c-8d19-775732e1e96e" providerId="ADAL" clId="{6A7016F0-ED7F-C243-BCE4-F7558CEF7905}" dt="2018-06-19T14:41:44.256" v="147" actId="1076"/>
          <ac:spMkLst>
            <pc:docMk/>
            <pc:sldMk cId="572221750" sldId="601"/>
            <ac:spMk id="12" creationId="{15B31624-0093-5D46-BF2C-5106F1549DA4}"/>
          </ac:spMkLst>
        </pc:spChg>
        <pc:spChg chg="add mod">
          <ac:chgData name="Chris Romeo" userId="915806e2-61e8-4c1c-8d19-775732e1e96e" providerId="ADAL" clId="{6A7016F0-ED7F-C243-BCE4-F7558CEF7905}" dt="2018-06-19T14:41:24.420" v="144"/>
          <ac:spMkLst>
            <pc:docMk/>
            <pc:sldMk cId="572221750" sldId="601"/>
            <ac:spMk id="14" creationId="{F7D34586-87FD-9E4E-A310-E1D6F3886512}"/>
          </ac:spMkLst>
        </pc:spChg>
        <pc:spChg chg="mod">
          <ac:chgData name="Chris Romeo" userId="915806e2-61e8-4c1c-8d19-775732e1e96e" providerId="ADAL" clId="{6A7016F0-ED7F-C243-BCE4-F7558CEF7905}" dt="2018-06-19T14:41:44.256" v="147" actId="1076"/>
          <ac:spMkLst>
            <pc:docMk/>
            <pc:sldMk cId="572221750" sldId="601"/>
            <ac:spMk id="15" creationId="{2FC20B45-AA0F-7D45-963C-E93B38C36ED1}"/>
          </ac:spMkLst>
        </pc:spChg>
        <pc:spChg chg="mod">
          <ac:chgData name="Chris Romeo" userId="915806e2-61e8-4c1c-8d19-775732e1e96e" providerId="ADAL" clId="{6A7016F0-ED7F-C243-BCE4-F7558CEF7905}" dt="2018-06-19T14:41:44.256" v="147" actId="1076"/>
          <ac:spMkLst>
            <pc:docMk/>
            <pc:sldMk cId="572221750" sldId="601"/>
            <ac:spMk id="16" creationId="{4381366F-94C9-5445-ACDB-1561CCAAE668}"/>
          </ac:spMkLst>
        </pc:spChg>
        <pc:spChg chg="add del">
          <ac:chgData name="Chris Romeo" userId="915806e2-61e8-4c1c-8d19-775732e1e96e" providerId="ADAL" clId="{6A7016F0-ED7F-C243-BCE4-F7558CEF7905}" dt="2018-06-19T14:41:30.175" v="145" actId="478"/>
          <ac:spMkLst>
            <pc:docMk/>
            <pc:sldMk cId="572221750" sldId="601"/>
            <ac:spMk id="18" creationId="{963D4F6D-3031-E443-B8EC-953BBA5A0A94}"/>
          </ac:spMkLst>
        </pc:spChg>
        <pc:cxnChg chg="mod">
          <ac:chgData name="Chris Romeo" userId="915806e2-61e8-4c1c-8d19-775732e1e96e" providerId="ADAL" clId="{6A7016F0-ED7F-C243-BCE4-F7558CEF7905}" dt="2018-06-19T14:41:44.256" v="147" actId="1076"/>
          <ac:cxnSpMkLst>
            <pc:docMk/>
            <pc:sldMk cId="572221750" sldId="601"/>
            <ac:cxnSpMk id="23" creationId="{BD38A880-59E9-964F-BCFC-40464704C5A1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41:14.612" v="142" actId="1076"/>
        <pc:sldMkLst>
          <pc:docMk/>
          <pc:sldMk cId="1216781090" sldId="602"/>
        </pc:sldMkLst>
        <pc:spChg chg="del mod">
          <ac:chgData name="Chris Romeo" userId="915806e2-61e8-4c1c-8d19-775732e1e96e" providerId="ADAL" clId="{6A7016F0-ED7F-C243-BCE4-F7558CEF7905}" dt="2018-06-19T14:41:03.111" v="141" actId="478"/>
          <ac:spMkLst>
            <pc:docMk/>
            <pc:sldMk cId="1216781090" sldId="602"/>
            <ac:spMk id="2" creationId="{C207E8F0-27FB-344D-9C12-DE20D4D0179E}"/>
          </ac:spMkLst>
        </pc:spChg>
        <pc:spChg chg="mod">
          <ac:chgData name="Chris Romeo" userId="915806e2-61e8-4c1c-8d19-775732e1e96e" providerId="ADAL" clId="{6A7016F0-ED7F-C243-BCE4-F7558CEF7905}" dt="2018-06-19T14:41:14.612" v="142" actId="1076"/>
          <ac:spMkLst>
            <pc:docMk/>
            <pc:sldMk cId="1216781090" sldId="602"/>
            <ac:spMk id="8" creationId="{0B4B8C3A-4AB2-4542-8124-E3CDD8B10B4A}"/>
          </ac:spMkLst>
        </pc:spChg>
        <pc:spChg chg="mod">
          <ac:chgData name="Chris Romeo" userId="915806e2-61e8-4c1c-8d19-775732e1e96e" providerId="ADAL" clId="{6A7016F0-ED7F-C243-BCE4-F7558CEF7905}" dt="2018-06-19T14:41:14.612" v="142" actId="1076"/>
          <ac:spMkLst>
            <pc:docMk/>
            <pc:sldMk cId="1216781090" sldId="602"/>
            <ac:spMk id="9" creationId="{82A0A528-331E-1A4E-B338-5BCCEA291DA8}"/>
          </ac:spMkLst>
        </pc:spChg>
        <pc:spChg chg="add mod">
          <ac:chgData name="Chris Romeo" userId="915806e2-61e8-4c1c-8d19-775732e1e96e" providerId="ADAL" clId="{6A7016F0-ED7F-C243-BCE4-F7558CEF7905}" dt="2018-06-19T14:40:56.183" v="139"/>
          <ac:spMkLst>
            <pc:docMk/>
            <pc:sldMk cId="1216781090" sldId="602"/>
            <ac:spMk id="10" creationId="{C82236DA-D44D-2F46-A1CA-EECF0E84F06A}"/>
          </ac:spMkLst>
        </pc:spChg>
        <pc:spChg chg="add del">
          <ac:chgData name="Chris Romeo" userId="915806e2-61e8-4c1c-8d19-775732e1e96e" providerId="ADAL" clId="{6A7016F0-ED7F-C243-BCE4-F7558CEF7905}" dt="2018-06-19T14:40:59.484" v="140" actId="478"/>
          <ac:spMkLst>
            <pc:docMk/>
            <pc:sldMk cId="1216781090" sldId="602"/>
            <ac:spMk id="11" creationId="{95DABD68-F9F3-844E-9838-AECE951C6381}"/>
          </ac:spMkLst>
        </pc:spChg>
        <pc:spChg chg="mod">
          <ac:chgData name="Chris Romeo" userId="915806e2-61e8-4c1c-8d19-775732e1e96e" providerId="ADAL" clId="{6A7016F0-ED7F-C243-BCE4-F7558CEF7905}" dt="2018-06-19T14:41:14.612" v="142" actId="1076"/>
          <ac:spMkLst>
            <pc:docMk/>
            <pc:sldMk cId="1216781090" sldId="602"/>
            <ac:spMk id="21" creationId="{9FAF31A5-83E4-DE40-9310-B9C07E335D0E}"/>
          </ac:spMkLst>
        </pc:spChg>
        <pc:spChg chg="mod">
          <ac:chgData name="Chris Romeo" userId="915806e2-61e8-4c1c-8d19-775732e1e96e" providerId="ADAL" clId="{6A7016F0-ED7F-C243-BCE4-F7558CEF7905}" dt="2018-06-19T14:41:14.612" v="142" actId="1076"/>
          <ac:spMkLst>
            <pc:docMk/>
            <pc:sldMk cId="1216781090" sldId="602"/>
            <ac:spMk id="22" creationId="{663E9267-C45B-5E4A-8501-B8405972E7BE}"/>
          </ac:spMkLst>
        </pc:spChg>
        <pc:cxnChg chg="mod">
          <ac:chgData name="Chris Romeo" userId="915806e2-61e8-4c1c-8d19-775732e1e96e" providerId="ADAL" clId="{6A7016F0-ED7F-C243-BCE4-F7558CEF7905}" dt="2018-06-19T14:41:14.612" v="142" actId="1076"/>
          <ac:cxnSpMkLst>
            <pc:docMk/>
            <pc:sldMk cId="1216781090" sldId="602"/>
            <ac:cxnSpMk id="23" creationId="{F5C9A91C-EF11-4044-AFFD-A8A73065BB85}"/>
          </ac:cxnSpMkLst>
        </pc:cxnChg>
      </pc:sldChg>
      <pc:sldChg chg="delSp modSp add">
        <pc:chgData name="Chris Romeo" userId="915806e2-61e8-4c1c-8d19-775732e1e96e" providerId="ADAL" clId="{6A7016F0-ED7F-C243-BCE4-F7558CEF7905}" dt="2018-06-19T14:43:36.960" v="158" actId="1076"/>
        <pc:sldMkLst>
          <pc:docMk/>
          <pc:sldMk cId="1606795347" sldId="603"/>
        </pc:sldMkLst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2" creationId="{6440F802-49AA-904E-A9FA-4054E248857B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10" creationId="{BDED71FC-1365-7347-B77E-0303E20C0206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21" creationId="{669B2176-86D7-CC48-8C4E-5C1FC6938F6A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55" creationId="{4F895BF7-FE2B-9C40-BC33-2D66D1B67C31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59" creationId="{96596AAF-7AED-1946-822C-3FDBF2E14F18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60" creationId="{ADC9CDFC-3ED0-C244-809C-FA076360B621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64" creationId="{C2E3E9A1-4F0B-4440-8F75-EE783A3E6726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90" creationId="{74F87D85-788B-574F-9E26-319CC9882377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117" creationId="{8251B91D-C38A-134A-BD97-E818C50563E2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118" creationId="{99D888C7-A694-2946-9E4B-50382CF3A506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119" creationId="{CDEC77C7-6946-784C-8D75-863B8A1628DA}"/>
          </ac:spMkLst>
        </pc:spChg>
        <pc:spChg chg="mod">
          <ac:chgData name="Chris Romeo" userId="915806e2-61e8-4c1c-8d19-775732e1e96e" providerId="ADAL" clId="{6A7016F0-ED7F-C243-BCE4-F7558CEF7905}" dt="2018-06-19T14:43:30.605" v="157" actId="1076"/>
          <ac:spMkLst>
            <pc:docMk/>
            <pc:sldMk cId="1606795347" sldId="603"/>
            <ac:spMk id="120" creationId="{F0F3F68F-7E12-2F4D-A857-7C618C2995F4}"/>
          </ac:spMkLst>
        </pc:sp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4" creationId="{AB968CDF-AE27-2C44-B8D6-FC5C5DF924C8}"/>
          </ac:picMkLst>
        </pc:picChg>
        <pc:picChg chg="mod">
          <ac:chgData name="Chris Romeo" userId="915806e2-61e8-4c1c-8d19-775732e1e96e" providerId="ADAL" clId="{6A7016F0-ED7F-C243-BCE4-F7558CEF7905}" dt="2018-06-19T14:43:36.960" v="158" actId="1076"/>
          <ac:picMkLst>
            <pc:docMk/>
            <pc:sldMk cId="1606795347" sldId="603"/>
            <ac:picMk id="8" creationId="{6D81CF78-4270-4A4C-8097-218E70A0F643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22" creationId="{35978708-4113-F740-B39F-6D765EDAF748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23" creationId="{1B5713B2-EE7F-364D-9CD6-E1DEC592B8C9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24" creationId="{F0F46CA2-33F7-7E4D-AD34-C49C6C53A7F6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25" creationId="{3482A49C-104B-DB48-80C6-C6544E331F5C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26" creationId="{B644CB0A-0A31-7746-8B0C-623E878EF3AD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27" creationId="{1FFCF3E3-F89F-D340-9AF1-331ECB0EF151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38" creationId="{C7D48761-FEAF-214B-A19C-7758488C6EF9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56" creationId="{17FB9F34-DFBB-264A-93D5-122E0D7A4A12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81" creationId="{599A8449-BD35-FE47-A4C7-653562A1CB02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06" creationId="{EBAFA41B-CECA-CF42-9419-97CB58E7DBDD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07" creationId="{B74102CE-D09F-AD4F-B6B6-1AC5367A644B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08" creationId="{03BF49FC-C34C-AE48-997B-9DDF84790A88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09" creationId="{00F3FA05-858F-1745-BA4D-4794AAB58428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10" creationId="{845CCF0D-78D8-324C-9AFD-BE9D85646DAC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11" creationId="{94055D91-C6A4-0C43-8FD0-E00482B58113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12" creationId="{AC31D0F3-A880-EA46-8FC9-9B1136870732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13" creationId="{42EEA252-23EE-364F-A398-8ACF6AF93BD2}"/>
          </ac:picMkLst>
        </pc:picChg>
        <pc:picChg chg="mod">
          <ac:chgData name="Chris Romeo" userId="915806e2-61e8-4c1c-8d19-775732e1e96e" providerId="ADAL" clId="{6A7016F0-ED7F-C243-BCE4-F7558CEF7905}" dt="2018-06-19T14:43:30.605" v="157" actId="1076"/>
          <ac:picMkLst>
            <pc:docMk/>
            <pc:sldMk cId="1606795347" sldId="603"/>
            <ac:picMk id="114" creationId="{92847572-D00C-D544-A404-2D62E88597DB}"/>
          </ac:picMkLst>
        </pc:picChg>
        <pc:cxnChg chg="del">
          <ac:chgData name="Chris Romeo" userId="915806e2-61e8-4c1c-8d19-775732e1e96e" providerId="ADAL" clId="{6A7016F0-ED7F-C243-BCE4-F7558CEF7905}" dt="2018-06-19T14:43:11.137" v="155" actId="478"/>
          <ac:cxnSpMkLst>
            <pc:docMk/>
            <pc:sldMk cId="1606795347" sldId="603"/>
            <ac:cxnSpMk id="6" creationId="{BC5A28DB-9746-B448-A9AB-8C8CFD52B072}"/>
          </ac:cxnSpMkLst>
        </pc:cxnChg>
        <pc:cxnChg chg="mod">
          <ac:chgData name="Chris Romeo" userId="915806e2-61e8-4c1c-8d19-775732e1e96e" providerId="ADAL" clId="{6A7016F0-ED7F-C243-BCE4-F7558CEF7905}" dt="2018-06-19T14:43:30.605" v="157" actId="1076"/>
          <ac:cxnSpMkLst>
            <pc:docMk/>
            <pc:sldMk cId="1606795347" sldId="603"/>
            <ac:cxnSpMk id="29" creationId="{7E340515-4C85-B049-A595-E77478C5FF43}"/>
          </ac:cxnSpMkLst>
        </pc:cxnChg>
        <pc:cxnChg chg="mod">
          <ac:chgData name="Chris Romeo" userId="915806e2-61e8-4c1c-8d19-775732e1e96e" providerId="ADAL" clId="{6A7016F0-ED7F-C243-BCE4-F7558CEF7905}" dt="2018-06-19T14:43:30.605" v="157" actId="1076"/>
          <ac:cxnSpMkLst>
            <pc:docMk/>
            <pc:sldMk cId="1606795347" sldId="603"/>
            <ac:cxnSpMk id="34" creationId="{52506573-2B56-A145-9C48-3A6DB6BB09A2}"/>
          </ac:cxnSpMkLst>
        </pc:cxnChg>
        <pc:cxnChg chg="mod">
          <ac:chgData name="Chris Romeo" userId="915806e2-61e8-4c1c-8d19-775732e1e96e" providerId="ADAL" clId="{6A7016F0-ED7F-C243-BCE4-F7558CEF7905}" dt="2018-06-19T14:43:30.605" v="157" actId="1076"/>
          <ac:cxnSpMkLst>
            <pc:docMk/>
            <pc:sldMk cId="1606795347" sldId="603"/>
            <ac:cxnSpMk id="39" creationId="{F871A7E5-B862-DA4C-84C9-1D3DE5AF8EA6}"/>
          </ac:cxnSpMkLst>
        </pc:cxnChg>
        <pc:cxnChg chg="mod">
          <ac:chgData name="Chris Romeo" userId="915806e2-61e8-4c1c-8d19-775732e1e96e" providerId="ADAL" clId="{6A7016F0-ED7F-C243-BCE4-F7558CEF7905}" dt="2018-06-19T14:43:30.605" v="157" actId="1076"/>
          <ac:cxnSpMkLst>
            <pc:docMk/>
            <pc:sldMk cId="1606795347" sldId="603"/>
            <ac:cxnSpMk id="45" creationId="{5F66A563-9FA3-294C-A568-143184BA303F}"/>
          </ac:cxnSpMkLst>
        </pc:cxnChg>
        <pc:cxnChg chg="mod">
          <ac:chgData name="Chris Romeo" userId="915806e2-61e8-4c1c-8d19-775732e1e96e" providerId="ADAL" clId="{6A7016F0-ED7F-C243-BCE4-F7558CEF7905}" dt="2018-06-19T14:43:30.605" v="157" actId="1076"/>
          <ac:cxnSpMkLst>
            <pc:docMk/>
            <pc:sldMk cId="1606795347" sldId="603"/>
            <ac:cxnSpMk id="51" creationId="{550E7C43-BE8B-1448-8866-D0D3A42A71C9}"/>
          </ac:cxnSpMkLst>
        </pc:cxnChg>
        <pc:cxnChg chg="mod">
          <ac:chgData name="Chris Romeo" userId="915806e2-61e8-4c1c-8d19-775732e1e96e" providerId="ADAL" clId="{6A7016F0-ED7F-C243-BCE4-F7558CEF7905}" dt="2018-06-19T14:43:30.605" v="157" actId="1076"/>
          <ac:cxnSpMkLst>
            <pc:docMk/>
            <pc:sldMk cId="1606795347" sldId="603"/>
            <ac:cxnSpMk id="102" creationId="{0D532E35-F8F4-B441-AB71-642FC45C73AE}"/>
          </ac:cxnSpMkLst>
        </pc:cxnChg>
      </pc:sldChg>
      <pc:sldChg chg="addSp delSp modSp add">
        <pc:chgData name="Chris Romeo" userId="915806e2-61e8-4c1c-8d19-775732e1e96e" providerId="ADAL" clId="{6A7016F0-ED7F-C243-BCE4-F7558CEF7905}" dt="2018-06-19T14:40:39.475" v="137" actId="167"/>
        <pc:sldMkLst>
          <pc:docMk/>
          <pc:sldMk cId="1653852975" sldId="604"/>
        </pc:sldMkLst>
        <pc:spChg chg="del mod">
          <ac:chgData name="Chris Romeo" userId="915806e2-61e8-4c1c-8d19-775732e1e96e" providerId="ADAL" clId="{6A7016F0-ED7F-C243-BCE4-F7558CEF7905}" dt="2018-06-19T14:39:22.341" v="130" actId="478"/>
          <ac:spMkLst>
            <pc:docMk/>
            <pc:sldMk cId="1653852975" sldId="604"/>
            <ac:spMk id="2" creationId="{F707A507-64B2-9B44-93C0-1D1C353CCE91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4" creationId="{AAF5EFF0-CF67-2A4C-B6FA-47326C617F4D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5" creationId="{0786205F-1E86-F248-9FEA-8EF80BD39A23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6" creationId="{C1C0D548-8FF8-0444-8BF1-BBCD68853DDD}"/>
          </ac:spMkLst>
        </pc:spChg>
        <pc:spChg chg="mod">
          <ac:chgData name="Chris Romeo" userId="915806e2-61e8-4c1c-8d19-775732e1e96e" providerId="ADAL" clId="{6A7016F0-ED7F-C243-BCE4-F7558CEF7905}" dt="2018-06-19T14:40:39.475" v="137" actId="167"/>
          <ac:spMkLst>
            <pc:docMk/>
            <pc:sldMk cId="1653852975" sldId="604"/>
            <ac:spMk id="8" creationId="{5512A26D-0C2B-7D43-A698-87DAB38D7157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9" creationId="{866AC68A-2818-C64C-AC93-9FDF30DB6682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10" creationId="{228AB8D3-38EE-2D44-946D-C94C31A6ADE8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11" creationId="{FF5AA761-141D-A142-BEDE-664C96FA10B9}"/>
          </ac:spMkLst>
        </pc:spChg>
        <pc:spChg chg="mod">
          <ac:chgData name="Chris Romeo" userId="915806e2-61e8-4c1c-8d19-775732e1e96e" providerId="ADAL" clId="{6A7016F0-ED7F-C243-BCE4-F7558CEF7905}" dt="2018-06-19T14:40:39.475" v="137" actId="167"/>
          <ac:spMkLst>
            <pc:docMk/>
            <pc:sldMk cId="1653852975" sldId="604"/>
            <ac:spMk id="13" creationId="{4B609732-360A-EA46-A75E-19AE23A353BA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14" creationId="{8A8B1A3F-8183-824E-9A4D-EBF69F3CDE70}"/>
          </ac:spMkLst>
        </pc:spChg>
        <pc:spChg chg="mod">
          <ac:chgData name="Chris Romeo" userId="915806e2-61e8-4c1c-8d19-775732e1e96e" providerId="ADAL" clId="{6A7016F0-ED7F-C243-BCE4-F7558CEF7905}" dt="2018-06-19T14:40:10.734" v="135" actId="1076"/>
          <ac:spMkLst>
            <pc:docMk/>
            <pc:sldMk cId="1653852975" sldId="604"/>
            <ac:spMk id="15" creationId="{D040F676-9A56-1A4E-A49F-5112D5436E3E}"/>
          </ac:spMkLst>
        </pc:spChg>
        <pc:spChg chg="mod">
          <ac:chgData name="Chris Romeo" userId="915806e2-61e8-4c1c-8d19-775732e1e96e" providerId="ADAL" clId="{6A7016F0-ED7F-C243-BCE4-F7558CEF7905}" dt="2018-06-19T14:40:39.475" v="137" actId="167"/>
          <ac:spMkLst>
            <pc:docMk/>
            <pc:sldMk cId="1653852975" sldId="604"/>
            <ac:spMk id="17" creationId="{24ADE61D-0311-FF47-8E72-198C9FE11120}"/>
          </ac:spMkLst>
        </pc:spChg>
        <pc:spChg chg="add mod">
          <ac:chgData name="Chris Romeo" userId="915806e2-61e8-4c1c-8d19-775732e1e96e" providerId="ADAL" clId="{6A7016F0-ED7F-C243-BCE4-F7558CEF7905}" dt="2018-06-19T14:39:18.403" v="129"/>
          <ac:spMkLst>
            <pc:docMk/>
            <pc:sldMk cId="1653852975" sldId="604"/>
            <ac:spMk id="19" creationId="{51DDC6CB-5D41-C947-BEFA-F29974514D62}"/>
          </ac:spMkLst>
        </pc:spChg>
        <pc:spChg chg="add del">
          <ac:chgData name="Chris Romeo" userId="915806e2-61e8-4c1c-8d19-775732e1e96e" providerId="ADAL" clId="{6A7016F0-ED7F-C243-BCE4-F7558CEF7905}" dt="2018-06-19T14:39:24.634" v="131" actId="478"/>
          <ac:spMkLst>
            <pc:docMk/>
            <pc:sldMk cId="1653852975" sldId="604"/>
            <ac:spMk id="20" creationId="{A324F49A-1C0E-F844-935B-4FBFDC230536}"/>
          </ac:spMkLst>
        </pc:spChg>
        <pc:graphicFrameChg chg="mod">
          <ac:chgData name="Chris Romeo" userId="915806e2-61e8-4c1c-8d19-775732e1e96e" providerId="ADAL" clId="{6A7016F0-ED7F-C243-BCE4-F7558CEF7905}" dt="2018-06-19T14:40:00.317" v="134" actId="1076"/>
          <ac:graphicFrameMkLst>
            <pc:docMk/>
            <pc:sldMk cId="1653852975" sldId="604"/>
            <ac:graphicFrameMk id="18" creationId="{5681D32B-AC7D-D441-89B9-8ED135F4FDD3}"/>
          </ac:graphicFrameMkLst>
        </pc:graphicFrameChg>
        <pc:picChg chg="mod">
          <ac:chgData name="Chris Romeo" userId="915806e2-61e8-4c1c-8d19-775732e1e96e" providerId="ADAL" clId="{6A7016F0-ED7F-C243-BCE4-F7558CEF7905}" dt="2018-06-19T14:40:39.475" v="137" actId="167"/>
          <ac:picMkLst>
            <pc:docMk/>
            <pc:sldMk cId="1653852975" sldId="604"/>
            <ac:picMk id="7" creationId="{49E60225-96B0-3B41-8B5A-22D42AA9B1AB}"/>
          </ac:picMkLst>
        </pc:picChg>
        <pc:picChg chg="mod">
          <ac:chgData name="Chris Romeo" userId="915806e2-61e8-4c1c-8d19-775732e1e96e" providerId="ADAL" clId="{6A7016F0-ED7F-C243-BCE4-F7558CEF7905}" dt="2018-06-19T14:40:39.475" v="137" actId="167"/>
          <ac:picMkLst>
            <pc:docMk/>
            <pc:sldMk cId="1653852975" sldId="604"/>
            <ac:picMk id="12" creationId="{55CAC5A6-A76F-3F47-AAFB-F0CEA0BA3D9A}"/>
          </ac:picMkLst>
        </pc:picChg>
        <pc:picChg chg="mod">
          <ac:chgData name="Chris Romeo" userId="915806e2-61e8-4c1c-8d19-775732e1e96e" providerId="ADAL" clId="{6A7016F0-ED7F-C243-BCE4-F7558CEF7905}" dt="2018-06-19T14:40:39.475" v="137" actId="167"/>
          <ac:picMkLst>
            <pc:docMk/>
            <pc:sldMk cId="1653852975" sldId="604"/>
            <ac:picMk id="16" creationId="{EA61C031-C111-5048-99FD-EB9B10916E33}"/>
          </ac:picMkLst>
        </pc:picChg>
      </pc:sldChg>
      <pc:sldChg chg="addSp delSp modSp add">
        <pc:chgData name="Chris Romeo" userId="915806e2-61e8-4c1c-8d19-775732e1e96e" providerId="ADAL" clId="{6A7016F0-ED7F-C243-BCE4-F7558CEF7905}" dt="2018-06-19T15:05:26.868" v="336" actId="1076"/>
        <pc:sldMkLst>
          <pc:docMk/>
          <pc:sldMk cId="466879301" sldId="605"/>
        </pc:sldMkLst>
        <pc:spChg chg="del mod">
          <ac:chgData name="Chris Romeo" userId="915806e2-61e8-4c1c-8d19-775732e1e96e" providerId="ADAL" clId="{6A7016F0-ED7F-C243-BCE4-F7558CEF7905}" dt="2018-06-19T15:05:14.437" v="332" actId="478"/>
          <ac:spMkLst>
            <pc:docMk/>
            <pc:sldMk cId="466879301" sldId="605"/>
            <ac:spMk id="2" creationId="{00000000-0000-0000-0000-000000000000}"/>
          </ac:spMkLst>
        </pc:spChg>
        <pc:spChg chg="add mod">
          <ac:chgData name="Chris Romeo" userId="915806e2-61e8-4c1c-8d19-775732e1e96e" providerId="ADAL" clId="{6A7016F0-ED7F-C243-BCE4-F7558CEF7905}" dt="2018-06-19T15:05:11.315" v="331"/>
          <ac:spMkLst>
            <pc:docMk/>
            <pc:sldMk cId="466879301" sldId="605"/>
            <ac:spMk id="5" creationId="{CC775FFD-9DFF-FC42-9E3C-806FFAFE19DC}"/>
          </ac:spMkLst>
        </pc:spChg>
        <pc:spChg chg="add del">
          <ac:chgData name="Chris Romeo" userId="915806e2-61e8-4c1c-8d19-775732e1e96e" providerId="ADAL" clId="{6A7016F0-ED7F-C243-BCE4-F7558CEF7905}" dt="2018-06-19T15:05:16.304" v="333" actId="478"/>
          <ac:spMkLst>
            <pc:docMk/>
            <pc:sldMk cId="466879301" sldId="605"/>
            <ac:spMk id="6" creationId="{46731AF8-2A6E-B745-91A6-C8BEA591EC27}"/>
          </ac:spMkLst>
        </pc:spChg>
        <pc:spChg chg="mod">
          <ac:chgData name="Chris Romeo" userId="915806e2-61e8-4c1c-8d19-775732e1e96e" providerId="ADAL" clId="{6A7016F0-ED7F-C243-BCE4-F7558CEF7905}" dt="2018-06-19T15:05:24.540" v="335" actId="1076"/>
          <ac:spMkLst>
            <pc:docMk/>
            <pc:sldMk cId="466879301" sldId="605"/>
            <ac:spMk id="11" creationId="{CBDC9C84-22C0-2D42-81E5-81A9B9053DBC}"/>
          </ac:spMkLst>
        </pc:spChg>
        <pc:picChg chg="mod">
          <ac:chgData name="Chris Romeo" userId="915806e2-61e8-4c1c-8d19-775732e1e96e" providerId="ADAL" clId="{6A7016F0-ED7F-C243-BCE4-F7558CEF7905}" dt="2018-06-19T15:05:26.868" v="336" actId="1076"/>
          <ac:picMkLst>
            <pc:docMk/>
            <pc:sldMk cId="466879301" sldId="605"/>
            <ac:picMk id="3" creationId="{79105696-2ACD-FC45-ABBF-34A7ABBABCF1}"/>
          </ac:picMkLst>
        </pc:picChg>
      </pc:sldChg>
      <pc:sldChg chg="delSp modSp add">
        <pc:chgData name="Chris Romeo" userId="915806e2-61e8-4c1c-8d19-775732e1e96e" providerId="ADAL" clId="{6A7016F0-ED7F-C243-BCE4-F7558CEF7905}" dt="2018-06-19T15:00:02.541" v="263" actId="478"/>
        <pc:sldMkLst>
          <pc:docMk/>
          <pc:sldMk cId="4138341538" sldId="608"/>
        </pc:sldMkLst>
        <pc:spChg chg="mod">
          <ac:chgData name="Chris Romeo" userId="915806e2-61e8-4c1c-8d19-775732e1e96e" providerId="ADAL" clId="{6A7016F0-ED7F-C243-BCE4-F7558CEF7905}" dt="2018-06-19T14:59:56.938" v="261" actId="1076"/>
          <ac:spMkLst>
            <pc:docMk/>
            <pc:sldMk cId="4138341538" sldId="608"/>
            <ac:spMk id="3" creationId="{170E87D1-6918-0847-9D19-049C722FD009}"/>
          </ac:spMkLst>
        </pc:spChg>
        <pc:picChg chg="mod">
          <ac:chgData name="Chris Romeo" userId="915806e2-61e8-4c1c-8d19-775732e1e96e" providerId="ADAL" clId="{6A7016F0-ED7F-C243-BCE4-F7558CEF7905}" dt="2018-06-19T15:00:00.033" v="262" actId="1076"/>
          <ac:picMkLst>
            <pc:docMk/>
            <pc:sldMk cId="4138341538" sldId="608"/>
            <ac:picMk id="2" creationId="{D53C9630-A208-4846-BC86-487E3544EE13}"/>
          </ac:picMkLst>
        </pc:picChg>
        <pc:cxnChg chg="del">
          <ac:chgData name="Chris Romeo" userId="915806e2-61e8-4c1c-8d19-775732e1e96e" providerId="ADAL" clId="{6A7016F0-ED7F-C243-BCE4-F7558CEF7905}" dt="2018-06-19T15:00:02.541" v="263" actId="478"/>
          <ac:cxnSpMkLst>
            <pc:docMk/>
            <pc:sldMk cId="4138341538" sldId="608"/>
            <ac:cxnSpMk id="7" creationId="{824A1599-69EC-2440-8D20-898061E02905}"/>
          </ac:cxnSpMkLst>
        </pc:cxnChg>
      </pc:sldChg>
      <pc:sldMasterChg chg="addSp delSp modSldLayout">
        <pc:chgData name="Chris Romeo" userId="915806e2-61e8-4c1c-8d19-775732e1e96e" providerId="ADAL" clId="{6A7016F0-ED7F-C243-BCE4-F7558CEF7905}" dt="2018-06-19T14:22:34.613" v="40"/>
        <pc:sldMasterMkLst>
          <pc:docMk/>
          <pc:sldMasterMk cId="1057519205" sldId="2147483648"/>
        </pc:sldMasterMkLst>
        <pc:picChg chg="add del">
          <ac:chgData name="Chris Romeo" userId="915806e2-61e8-4c1c-8d19-775732e1e96e" providerId="ADAL" clId="{6A7016F0-ED7F-C243-BCE4-F7558CEF7905}" dt="2018-06-19T14:22:31.366" v="39"/>
          <ac:picMkLst>
            <pc:docMk/>
            <pc:sldMasterMk cId="1057519205" sldId="2147483648"/>
            <ac:picMk id="7" creationId="{4839F6A7-4A56-3E40-910A-9304A7027363}"/>
          </ac:picMkLst>
        </pc:picChg>
        <pc:sldLayoutChg chg="addSp delSp">
          <pc:chgData name="Chris Romeo" userId="915806e2-61e8-4c1c-8d19-775732e1e96e" providerId="ADAL" clId="{6A7016F0-ED7F-C243-BCE4-F7558CEF7905}" dt="2018-06-19T14:22:34.613" v="40"/>
          <pc:sldLayoutMkLst>
            <pc:docMk/>
            <pc:sldMasterMk cId="1057519205" sldId="2147483648"/>
            <pc:sldLayoutMk cId="1836270984" sldId="2147483660"/>
          </pc:sldLayoutMkLst>
          <pc:picChg chg="del">
            <ac:chgData name="Chris Romeo" userId="915806e2-61e8-4c1c-8d19-775732e1e96e" providerId="ADAL" clId="{6A7016F0-ED7F-C243-BCE4-F7558CEF7905}" dt="2018-06-19T14:21:50.997" v="37" actId="478"/>
            <ac:picMkLst>
              <pc:docMk/>
              <pc:sldMasterMk cId="1057519205" sldId="2147483648"/>
              <pc:sldLayoutMk cId="1836270984" sldId="2147483660"/>
              <ac:picMk id="5" creationId="{15697864-9AC6-8245-B7EF-2876FE565F7A}"/>
            </ac:picMkLst>
          </pc:picChg>
          <pc:picChg chg="add">
            <ac:chgData name="Chris Romeo" userId="915806e2-61e8-4c1c-8d19-775732e1e96e" providerId="ADAL" clId="{6A7016F0-ED7F-C243-BCE4-F7558CEF7905}" dt="2018-06-19T14:22:34.613" v="40"/>
            <ac:picMkLst>
              <pc:docMk/>
              <pc:sldMasterMk cId="1057519205" sldId="2147483648"/>
              <pc:sldLayoutMk cId="1836270984" sldId="2147483660"/>
              <ac:picMk id="6" creationId="{9B989A86-4777-9447-AC4E-5AF75F7DBB71}"/>
            </ac:picMkLst>
          </pc:picChg>
        </pc:sldLayoutChg>
      </pc:sldMasterChg>
    </pc:docChg>
  </pc:docChgLst>
  <pc:docChgLst>
    <pc:chgData name="Chris Romeo" userId="915806e2-61e8-4c1c-8d19-775732e1e96e" providerId="ADAL" clId="{1390DEE4-23B5-4C4C-951F-4F67CB40D8E7}"/>
    <pc:docChg chg="modSld">
      <pc:chgData name="Chris Romeo" userId="915806e2-61e8-4c1c-8d19-775732e1e96e" providerId="ADAL" clId="{1390DEE4-23B5-4C4C-951F-4F67CB40D8E7}" dt="2018-07-06T07:24:31.708" v="55" actId="20577"/>
      <pc:docMkLst>
        <pc:docMk/>
      </pc:docMkLst>
      <pc:sldChg chg="modNotesTx">
        <pc:chgData name="Chris Romeo" userId="915806e2-61e8-4c1c-8d19-775732e1e96e" providerId="ADAL" clId="{1390DEE4-23B5-4C4C-951F-4F67CB40D8E7}" dt="2018-07-06T07:24:31.708" v="55" actId="20577"/>
        <pc:sldMkLst>
          <pc:docMk/>
          <pc:sldMk cId="1373292093" sldId="538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tiff"/><Relationship Id="rId2" Type="http://schemas.openxmlformats.org/officeDocument/2006/relationships/image" Target="../media/image91.tiff"/><Relationship Id="rId1" Type="http://schemas.openxmlformats.org/officeDocument/2006/relationships/image" Target="../media/image90.tiff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image" Target="../media/image20.tif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tiff"/><Relationship Id="rId2" Type="http://schemas.openxmlformats.org/officeDocument/2006/relationships/image" Target="../media/image91.tiff"/><Relationship Id="rId1" Type="http://schemas.openxmlformats.org/officeDocument/2006/relationships/image" Target="../media/image90.tiff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image" Target="../media/image20.tif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FEFB08-1829-714F-B26A-3A024B42F9B1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3A1418-E513-C444-8878-E128DD4101C3}">
      <dgm:prSet phldrT="[Text]"/>
      <dgm:spPr/>
      <dgm:t>
        <a:bodyPr/>
        <a:lstStyle/>
        <a:p>
          <a:r>
            <a:rPr lang="en-US" dirty="0"/>
            <a:t>People</a:t>
          </a:r>
        </a:p>
      </dgm:t>
    </dgm:pt>
    <dgm:pt modelId="{EC43BC5B-897F-3247-8EA4-8A49E3CF4B0D}" type="parTrans" cxnId="{5B0208BC-7426-A34B-9B04-4A962770D130}">
      <dgm:prSet/>
      <dgm:spPr/>
      <dgm:t>
        <a:bodyPr/>
        <a:lstStyle/>
        <a:p>
          <a:endParaRPr lang="en-US"/>
        </a:p>
      </dgm:t>
    </dgm:pt>
    <dgm:pt modelId="{5EF1FB2B-C8AA-5742-BE37-30CFEFC43B77}" type="sibTrans" cxnId="{5B0208BC-7426-A34B-9B04-4A962770D130}">
      <dgm:prSet/>
      <dgm:spPr/>
      <dgm:t>
        <a:bodyPr/>
        <a:lstStyle/>
        <a:p>
          <a:endParaRPr lang="en-US"/>
        </a:p>
      </dgm:t>
    </dgm:pt>
    <dgm:pt modelId="{6523945E-0BFE-554B-AFEF-D50A9094B6D2}">
      <dgm:prSet phldrT="[Text]"/>
      <dgm:spPr/>
      <dgm:t>
        <a:bodyPr/>
        <a:lstStyle/>
        <a:p>
          <a:r>
            <a:rPr lang="en-US" dirty="0"/>
            <a:t>Process</a:t>
          </a:r>
        </a:p>
      </dgm:t>
    </dgm:pt>
    <dgm:pt modelId="{64A8E0D0-1D5F-AF46-9C98-7B11D0CB3F4D}" type="parTrans" cxnId="{A1255002-C21C-2F4D-9231-4F3AB527D1C3}">
      <dgm:prSet/>
      <dgm:spPr/>
      <dgm:t>
        <a:bodyPr/>
        <a:lstStyle/>
        <a:p>
          <a:endParaRPr lang="en-US"/>
        </a:p>
      </dgm:t>
    </dgm:pt>
    <dgm:pt modelId="{4497D5C3-A78E-1849-9727-D27C7EF91919}" type="sibTrans" cxnId="{A1255002-C21C-2F4D-9231-4F3AB527D1C3}">
      <dgm:prSet/>
      <dgm:spPr/>
      <dgm:t>
        <a:bodyPr/>
        <a:lstStyle/>
        <a:p>
          <a:endParaRPr lang="en-US"/>
        </a:p>
      </dgm:t>
    </dgm:pt>
    <dgm:pt modelId="{6AA09B3E-6F7E-8D47-A969-4B67BF122675}">
      <dgm:prSet phldrT="[Text]"/>
      <dgm:spPr/>
      <dgm:t>
        <a:bodyPr/>
        <a:lstStyle/>
        <a:p>
          <a:r>
            <a:rPr lang="en-US" dirty="0"/>
            <a:t>Tools</a:t>
          </a:r>
        </a:p>
      </dgm:t>
    </dgm:pt>
    <dgm:pt modelId="{102F15AC-5D60-0740-B2B8-88F4AC1EA845}" type="parTrans" cxnId="{FBDD5D2E-B3B4-C746-9B3C-43FDE4EC736C}">
      <dgm:prSet/>
      <dgm:spPr/>
      <dgm:t>
        <a:bodyPr/>
        <a:lstStyle/>
        <a:p>
          <a:endParaRPr lang="en-US"/>
        </a:p>
      </dgm:t>
    </dgm:pt>
    <dgm:pt modelId="{8A3377AE-929E-8D4B-B6EF-D65D50EDBD8F}" type="sibTrans" cxnId="{FBDD5D2E-B3B4-C746-9B3C-43FDE4EC736C}">
      <dgm:prSet/>
      <dgm:spPr/>
      <dgm:t>
        <a:bodyPr/>
        <a:lstStyle/>
        <a:p>
          <a:endParaRPr lang="en-US"/>
        </a:p>
      </dgm:t>
    </dgm:pt>
    <dgm:pt modelId="{3F30901D-3611-434C-9BB7-5D1AFFB16C1A}" type="pres">
      <dgm:prSet presAssocID="{73FEFB08-1829-714F-B26A-3A024B42F9B1}" presName="Name0" presStyleCnt="0">
        <dgm:presLayoutVars>
          <dgm:dir/>
          <dgm:resizeHandles val="exact"/>
        </dgm:presLayoutVars>
      </dgm:prSet>
      <dgm:spPr/>
    </dgm:pt>
    <dgm:pt modelId="{212810F1-1F29-2444-923B-0BC5A02FED7D}" type="pres">
      <dgm:prSet presAssocID="{F43A1418-E513-C444-8878-E128DD4101C3}" presName="compNode" presStyleCnt="0"/>
      <dgm:spPr/>
    </dgm:pt>
    <dgm:pt modelId="{D9BD2A07-331C-0C41-B52C-D645784390DE}" type="pres">
      <dgm:prSet presAssocID="{F43A1418-E513-C444-8878-E128DD4101C3}" presName="pictRect" presStyleLbl="node1" presStyleIdx="0" presStyleCnt="3" custScaleY="137107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38C2739-3053-4948-A958-2EFFDE64D791}" type="pres">
      <dgm:prSet presAssocID="{F43A1418-E513-C444-8878-E128DD4101C3}" presName="textRect" presStyleLbl="revTx" presStyleIdx="0" presStyleCnt="3">
        <dgm:presLayoutVars>
          <dgm:bulletEnabled val="1"/>
        </dgm:presLayoutVars>
      </dgm:prSet>
      <dgm:spPr/>
    </dgm:pt>
    <dgm:pt modelId="{9E09432C-11D4-A345-AE64-385C6FF3ADCA}" type="pres">
      <dgm:prSet presAssocID="{5EF1FB2B-C8AA-5742-BE37-30CFEFC43B77}" presName="sibTrans" presStyleLbl="sibTrans2D1" presStyleIdx="0" presStyleCnt="0"/>
      <dgm:spPr/>
    </dgm:pt>
    <dgm:pt modelId="{598925BE-F32D-DF4A-B1D6-9468EC7956AD}" type="pres">
      <dgm:prSet presAssocID="{6523945E-0BFE-554B-AFEF-D50A9094B6D2}" presName="compNode" presStyleCnt="0"/>
      <dgm:spPr/>
    </dgm:pt>
    <dgm:pt modelId="{22CDBD2D-BD67-564E-AABF-C22FDC8CAD9E}" type="pres">
      <dgm:prSet presAssocID="{6523945E-0BFE-554B-AFEF-D50A9094B6D2}" presName="pictRect" presStyleLbl="node1" presStyleIdx="1" presStyleCnt="3" custScaleY="137107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E0480FAC-2289-9448-BBA8-7F16684AB696}" type="pres">
      <dgm:prSet presAssocID="{6523945E-0BFE-554B-AFEF-D50A9094B6D2}" presName="textRect" presStyleLbl="revTx" presStyleIdx="1" presStyleCnt="3">
        <dgm:presLayoutVars>
          <dgm:bulletEnabled val="1"/>
        </dgm:presLayoutVars>
      </dgm:prSet>
      <dgm:spPr/>
    </dgm:pt>
    <dgm:pt modelId="{5F51B86E-6879-D146-8704-032F5AB9BACA}" type="pres">
      <dgm:prSet presAssocID="{4497D5C3-A78E-1849-9727-D27C7EF91919}" presName="sibTrans" presStyleLbl="sibTrans2D1" presStyleIdx="0" presStyleCnt="0"/>
      <dgm:spPr/>
    </dgm:pt>
    <dgm:pt modelId="{6F0DA887-3ED3-8F4D-982C-8048C2936150}" type="pres">
      <dgm:prSet presAssocID="{6AA09B3E-6F7E-8D47-A969-4B67BF122675}" presName="compNode" presStyleCnt="0"/>
      <dgm:spPr/>
    </dgm:pt>
    <dgm:pt modelId="{560F8DCC-B78F-7A4A-AEB9-044A49506DE3}" type="pres">
      <dgm:prSet presAssocID="{6AA09B3E-6F7E-8D47-A969-4B67BF122675}" presName="pictRect" presStyleLbl="node1" presStyleIdx="2" presStyleCnt="3" custScaleY="137107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E86C753F-3E3A-A643-B994-FB3A11D32E39}" type="pres">
      <dgm:prSet presAssocID="{6AA09B3E-6F7E-8D47-A969-4B67BF122675}" presName="textRect" presStyleLbl="revTx" presStyleIdx="2" presStyleCnt="3">
        <dgm:presLayoutVars>
          <dgm:bulletEnabled val="1"/>
        </dgm:presLayoutVars>
      </dgm:prSet>
      <dgm:spPr/>
    </dgm:pt>
  </dgm:ptLst>
  <dgm:cxnLst>
    <dgm:cxn modelId="{A1255002-C21C-2F4D-9231-4F3AB527D1C3}" srcId="{73FEFB08-1829-714F-B26A-3A024B42F9B1}" destId="{6523945E-0BFE-554B-AFEF-D50A9094B6D2}" srcOrd="1" destOrd="0" parTransId="{64A8E0D0-1D5F-AF46-9C98-7B11D0CB3F4D}" sibTransId="{4497D5C3-A78E-1849-9727-D27C7EF91919}"/>
    <dgm:cxn modelId="{125AB413-FED6-464B-8456-4EE5822CDCFA}" type="presOf" srcId="{F43A1418-E513-C444-8878-E128DD4101C3}" destId="{A38C2739-3053-4948-A958-2EFFDE64D791}" srcOrd="0" destOrd="0" presId="urn:microsoft.com/office/officeart/2005/8/layout/pList1"/>
    <dgm:cxn modelId="{FBDD5D2E-B3B4-C746-9B3C-43FDE4EC736C}" srcId="{73FEFB08-1829-714F-B26A-3A024B42F9B1}" destId="{6AA09B3E-6F7E-8D47-A969-4B67BF122675}" srcOrd="2" destOrd="0" parTransId="{102F15AC-5D60-0740-B2B8-88F4AC1EA845}" sibTransId="{8A3377AE-929E-8D4B-B6EF-D65D50EDBD8F}"/>
    <dgm:cxn modelId="{4F0FA15A-BA39-D44D-8365-E50BC82317F0}" type="presOf" srcId="{73FEFB08-1829-714F-B26A-3A024B42F9B1}" destId="{3F30901D-3611-434C-9BB7-5D1AFFB16C1A}" srcOrd="0" destOrd="0" presId="urn:microsoft.com/office/officeart/2005/8/layout/pList1"/>
    <dgm:cxn modelId="{47C58B93-5A7E-8A46-A030-DFDD66DC43E7}" type="presOf" srcId="{6AA09B3E-6F7E-8D47-A969-4B67BF122675}" destId="{E86C753F-3E3A-A643-B994-FB3A11D32E39}" srcOrd="0" destOrd="0" presId="urn:microsoft.com/office/officeart/2005/8/layout/pList1"/>
    <dgm:cxn modelId="{A266FC93-7F56-8249-8C63-494308070B71}" type="presOf" srcId="{6523945E-0BFE-554B-AFEF-D50A9094B6D2}" destId="{E0480FAC-2289-9448-BBA8-7F16684AB696}" srcOrd="0" destOrd="0" presId="urn:microsoft.com/office/officeart/2005/8/layout/pList1"/>
    <dgm:cxn modelId="{86F53699-5FB8-CA44-8AD6-D11230D7F097}" type="presOf" srcId="{5EF1FB2B-C8AA-5742-BE37-30CFEFC43B77}" destId="{9E09432C-11D4-A345-AE64-385C6FF3ADCA}" srcOrd="0" destOrd="0" presId="urn:microsoft.com/office/officeart/2005/8/layout/pList1"/>
    <dgm:cxn modelId="{5B0208BC-7426-A34B-9B04-4A962770D130}" srcId="{73FEFB08-1829-714F-B26A-3A024B42F9B1}" destId="{F43A1418-E513-C444-8878-E128DD4101C3}" srcOrd="0" destOrd="0" parTransId="{EC43BC5B-897F-3247-8EA4-8A49E3CF4B0D}" sibTransId="{5EF1FB2B-C8AA-5742-BE37-30CFEFC43B77}"/>
    <dgm:cxn modelId="{C04137DF-7EAB-B041-820B-0D662CACD560}" type="presOf" srcId="{4497D5C3-A78E-1849-9727-D27C7EF91919}" destId="{5F51B86E-6879-D146-8704-032F5AB9BACA}" srcOrd="0" destOrd="0" presId="urn:microsoft.com/office/officeart/2005/8/layout/pList1"/>
    <dgm:cxn modelId="{2678D7D8-C5E1-7F4B-96A7-55A8FFC4E19D}" type="presParOf" srcId="{3F30901D-3611-434C-9BB7-5D1AFFB16C1A}" destId="{212810F1-1F29-2444-923B-0BC5A02FED7D}" srcOrd="0" destOrd="0" presId="urn:microsoft.com/office/officeart/2005/8/layout/pList1"/>
    <dgm:cxn modelId="{4AEDC155-8327-4C4C-AF80-10FC02D415AF}" type="presParOf" srcId="{212810F1-1F29-2444-923B-0BC5A02FED7D}" destId="{D9BD2A07-331C-0C41-B52C-D645784390DE}" srcOrd="0" destOrd="0" presId="urn:microsoft.com/office/officeart/2005/8/layout/pList1"/>
    <dgm:cxn modelId="{E519BD57-4788-3C44-93A1-B3870189F87C}" type="presParOf" srcId="{212810F1-1F29-2444-923B-0BC5A02FED7D}" destId="{A38C2739-3053-4948-A958-2EFFDE64D791}" srcOrd="1" destOrd="0" presId="urn:microsoft.com/office/officeart/2005/8/layout/pList1"/>
    <dgm:cxn modelId="{BB65258F-ACC1-1540-9B6D-113EDB46D807}" type="presParOf" srcId="{3F30901D-3611-434C-9BB7-5D1AFFB16C1A}" destId="{9E09432C-11D4-A345-AE64-385C6FF3ADCA}" srcOrd="1" destOrd="0" presId="urn:microsoft.com/office/officeart/2005/8/layout/pList1"/>
    <dgm:cxn modelId="{64CB1E2E-E6EF-1C44-9BC5-1A91D6F8C100}" type="presParOf" srcId="{3F30901D-3611-434C-9BB7-5D1AFFB16C1A}" destId="{598925BE-F32D-DF4A-B1D6-9468EC7956AD}" srcOrd="2" destOrd="0" presId="urn:microsoft.com/office/officeart/2005/8/layout/pList1"/>
    <dgm:cxn modelId="{8F194E05-DD7C-1A47-8747-1536F228847C}" type="presParOf" srcId="{598925BE-F32D-DF4A-B1D6-9468EC7956AD}" destId="{22CDBD2D-BD67-564E-AABF-C22FDC8CAD9E}" srcOrd="0" destOrd="0" presId="urn:microsoft.com/office/officeart/2005/8/layout/pList1"/>
    <dgm:cxn modelId="{7A002175-E64F-7249-9DE7-61A6E57782B5}" type="presParOf" srcId="{598925BE-F32D-DF4A-B1D6-9468EC7956AD}" destId="{E0480FAC-2289-9448-BBA8-7F16684AB696}" srcOrd="1" destOrd="0" presId="urn:microsoft.com/office/officeart/2005/8/layout/pList1"/>
    <dgm:cxn modelId="{2B4F2055-5FF9-E54E-A711-C40C8A6C55E0}" type="presParOf" srcId="{3F30901D-3611-434C-9BB7-5D1AFFB16C1A}" destId="{5F51B86E-6879-D146-8704-032F5AB9BACA}" srcOrd="3" destOrd="0" presId="urn:microsoft.com/office/officeart/2005/8/layout/pList1"/>
    <dgm:cxn modelId="{576808F9-F5EA-8B42-AB13-E1B19C7F0DF6}" type="presParOf" srcId="{3F30901D-3611-434C-9BB7-5D1AFFB16C1A}" destId="{6F0DA887-3ED3-8F4D-982C-8048C2936150}" srcOrd="4" destOrd="0" presId="urn:microsoft.com/office/officeart/2005/8/layout/pList1"/>
    <dgm:cxn modelId="{51D49C17-51C4-D24E-A336-A24DAFD4C8E1}" type="presParOf" srcId="{6F0DA887-3ED3-8F4D-982C-8048C2936150}" destId="{560F8DCC-B78F-7A4A-AEB9-044A49506DE3}" srcOrd="0" destOrd="0" presId="urn:microsoft.com/office/officeart/2005/8/layout/pList1"/>
    <dgm:cxn modelId="{F4A05F50-683D-0A4D-9DB0-D1439A69B9FB}" type="presParOf" srcId="{6F0DA887-3ED3-8F4D-982C-8048C2936150}" destId="{E86C753F-3E3A-A643-B994-FB3A11D32E39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3CDE7FF-F436-464C-B04E-C548AA6DD037}" type="doc">
      <dgm:prSet loTypeId="urn:microsoft.com/office/officeart/2008/layout/CaptionedPicture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BD1AD70-6AC6-7F46-85FD-CA76A07296C6}">
      <dgm:prSet phldrT="[Text]"/>
      <dgm:spPr/>
      <dgm:t>
        <a:bodyPr/>
        <a:lstStyle/>
        <a:p>
          <a:r>
            <a:rPr lang="en-US" dirty="0"/>
            <a:t>Awareness and education</a:t>
          </a:r>
        </a:p>
      </dgm:t>
    </dgm:pt>
    <dgm:pt modelId="{FE044DCB-9745-9E4E-B030-CFA7B7B12260}" type="parTrans" cxnId="{F9FCA8D7-B8EB-CC4B-A666-4023E76503D7}">
      <dgm:prSet/>
      <dgm:spPr/>
      <dgm:t>
        <a:bodyPr/>
        <a:lstStyle/>
        <a:p>
          <a:endParaRPr lang="en-US"/>
        </a:p>
      </dgm:t>
    </dgm:pt>
    <dgm:pt modelId="{F70BB2AF-E0D7-0948-97AF-436F5E41F064}" type="sibTrans" cxnId="{F9FCA8D7-B8EB-CC4B-A666-4023E76503D7}">
      <dgm:prSet/>
      <dgm:spPr/>
      <dgm:t>
        <a:bodyPr/>
        <a:lstStyle/>
        <a:p>
          <a:endParaRPr lang="en-US"/>
        </a:p>
      </dgm:t>
    </dgm:pt>
    <dgm:pt modelId="{473CB5D1-749E-4442-8B3B-B890AA8B4528}">
      <dgm:prSet phldrT="[Text]"/>
      <dgm:spPr/>
      <dgm:t>
        <a:bodyPr/>
        <a:lstStyle/>
        <a:p>
          <a:r>
            <a:rPr lang="en-US" dirty="0"/>
            <a:t>Process and measurement</a:t>
          </a:r>
        </a:p>
      </dgm:t>
    </dgm:pt>
    <dgm:pt modelId="{67D57418-1B17-F540-9748-0EA928E0E42A}" type="parTrans" cxnId="{D7D22551-0676-A641-A516-32287E4E9C62}">
      <dgm:prSet/>
      <dgm:spPr/>
      <dgm:t>
        <a:bodyPr/>
        <a:lstStyle/>
        <a:p>
          <a:endParaRPr lang="en-US"/>
        </a:p>
      </dgm:t>
    </dgm:pt>
    <dgm:pt modelId="{3D2A1536-C25E-8D42-BDC8-19506AF9A41D}" type="sibTrans" cxnId="{D7D22551-0676-A641-A516-32287E4E9C62}">
      <dgm:prSet/>
      <dgm:spPr/>
      <dgm:t>
        <a:bodyPr/>
        <a:lstStyle/>
        <a:p>
          <a:endParaRPr lang="en-US"/>
        </a:p>
      </dgm:t>
    </dgm:pt>
    <dgm:pt modelId="{021A6A19-E85A-654C-B24E-38B567663237}">
      <dgm:prSet phldrT="[Text]"/>
      <dgm:spPr/>
      <dgm:t>
        <a:bodyPr/>
        <a:lstStyle/>
        <a:p>
          <a:r>
            <a:rPr lang="en-US" dirty="0"/>
            <a:t>Tools</a:t>
          </a:r>
        </a:p>
      </dgm:t>
    </dgm:pt>
    <dgm:pt modelId="{5D21152B-A7BF-3C48-8C1B-E7B554C2A134}" type="parTrans" cxnId="{E187CC62-ADE4-A247-8B9B-90F8073C025A}">
      <dgm:prSet/>
      <dgm:spPr/>
      <dgm:t>
        <a:bodyPr/>
        <a:lstStyle/>
        <a:p>
          <a:endParaRPr lang="en-US"/>
        </a:p>
      </dgm:t>
    </dgm:pt>
    <dgm:pt modelId="{777C48D5-1E2B-EB44-9460-B47293A7DE74}" type="sibTrans" cxnId="{E187CC62-ADE4-A247-8B9B-90F8073C025A}">
      <dgm:prSet/>
      <dgm:spPr/>
      <dgm:t>
        <a:bodyPr/>
        <a:lstStyle/>
        <a:p>
          <a:endParaRPr lang="en-US"/>
        </a:p>
      </dgm:t>
    </dgm:pt>
    <dgm:pt modelId="{FF33E662-ECE4-1943-B754-9902FA2FBD9B}" type="pres">
      <dgm:prSet presAssocID="{B3CDE7FF-F436-464C-B04E-C548AA6DD037}" presName="Name0" presStyleCnt="0">
        <dgm:presLayoutVars>
          <dgm:chMax/>
          <dgm:chPref/>
          <dgm:dir/>
        </dgm:presLayoutVars>
      </dgm:prSet>
      <dgm:spPr/>
    </dgm:pt>
    <dgm:pt modelId="{51800E59-DCA3-B546-927F-334BB7F916F9}" type="pres">
      <dgm:prSet presAssocID="{1BD1AD70-6AC6-7F46-85FD-CA76A07296C6}" presName="composite" presStyleCnt="0">
        <dgm:presLayoutVars>
          <dgm:chMax val="1"/>
          <dgm:chPref val="1"/>
        </dgm:presLayoutVars>
      </dgm:prSet>
      <dgm:spPr/>
    </dgm:pt>
    <dgm:pt modelId="{6901C133-AE9D-8B46-98F0-564CE924082E}" type="pres">
      <dgm:prSet presAssocID="{1BD1AD70-6AC6-7F46-85FD-CA76A07296C6}" presName="Accent" presStyleLbl="trAlignAcc1" presStyleIdx="0" presStyleCnt="3">
        <dgm:presLayoutVars>
          <dgm:chMax val="0"/>
          <dgm:chPref val="0"/>
        </dgm:presLayoutVars>
      </dgm:prSet>
      <dgm:spPr/>
    </dgm:pt>
    <dgm:pt modelId="{D632AE70-9824-4D4F-9EC3-5AD010C9BA84}" type="pres">
      <dgm:prSet presAssocID="{1BD1AD70-6AC6-7F46-85FD-CA76A07296C6}" presName="Image" presStyleLbl="alignImgPlace1" presStyleIdx="0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4F54120-F8AB-4F41-8BB5-B3914696172E}" type="pres">
      <dgm:prSet presAssocID="{1BD1AD70-6AC6-7F46-85FD-CA76A07296C6}" presName="ChildComposite" presStyleCnt="0"/>
      <dgm:spPr/>
    </dgm:pt>
    <dgm:pt modelId="{DD26B522-D4BD-0745-8EFD-BA73A22A2E17}" type="pres">
      <dgm:prSet presAssocID="{1BD1AD70-6AC6-7F46-85FD-CA76A07296C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9941203-8EF1-5943-A0D5-0298B5775236}" type="pres">
      <dgm:prSet presAssocID="{1BD1AD70-6AC6-7F46-85FD-CA76A07296C6}" presName="Parent" presStyleLbl="revTx" presStyleIdx="0" presStyleCnt="3">
        <dgm:presLayoutVars>
          <dgm:chMax val="1"/>
          <dgm:chPref val="0"/>
          <dgm:bulletEnabled val="1"/>
        </dgm:presLayoutVars>
      </dgm:prSet>
      <dgm:spPr/>
    </dgm:pt>
    <dgm:pt modelId="{D01CE0E4-65B3-A049-9EE6-EA83BD956475}" type="pres">
      <dgm:prSet presAssocID="{F70BB2AF-E0D7-0948-97AF-436F5E41F064}" presName="sibTrans" presStyleCnt="0"/>
      <dgm:spPr/>
    </dgm:pt>
    <dgm:pt modelId="{55A5BEC7-A081-F245-8490-ADAB31453CB7}" type="pres">
      <dgm:prSet presAssocID="{473CB5D1-749E-4442-8B3B-B890AA8B4528}" presName="composite" presStyleCnt="0">
        <dgm:presLayoutVars>
          <dgm:chMax val="1"/>
          <dgm:chPref val="1"/>
        </dgm:presLayoutVars>
      </dgm:prSet>
      <dgm:spPr/>
    </dgm:pt>
    <dgm:pt modelId="{84AA24A0-755A-7644-85F1-7C47C26B7459}" type="pres">
      <dgm:prSet presAssocID="{473CB5D1-749E-4442-8B3B-B890AA8B4528}" presName="Accent" presStyleLbl="trAlignAcc1" presStyleIdx="1" presStyleCnt="3">
        <dgm:presLayoutVars>
          <dgm:chMax val="0"/>
          <dgm:chPref val="0"/>
        </dgm:presLayoutVars>
      </dgm:prSet>
      <dgm:spPr/>
    </dgm:pt>
    <dgm:pt modelId="{47A335C6-E4D0-8143-AADE-6E963F2A6BC6}" type="pres">
      <dgm:prSet presAssocID="{473CB5D1-749E-4442-8B3B-B890AA8B4528}" presName="Image" presStyleLbl="alignImgPlace1" presStyleIdx="1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1DB3AC1-E0F1-AC4F-9CA1-A9F7D4CA6EC1}" type="pres">
      <dgm:prSet presAssocID="{473CB5D1-749E-4442-8B3B-B890AA8B4528}" presName="ChildComposite" presStyleCnt="0"/>
      <dgm:spPr/>
    </dgm:pt>
    <dgm:pt modelId="{84EC071F-5101-0940-9283-9DCFB6D7ABC3}" type="pres">
      <dgm:prSet presAssocID="{473CB5D1-749E-4442-8B3B-B890AA8B452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2F70F06-082D-E242-8D8E-7B145EFCA9C4}" type="pres">
      <dgm:prSet presAssocID="{473CB5D1-749E-4442-8B3B-B890AA8B4528}" presName="Parent" presStyleLbl="revTx" presStyleIdx="1" presStyleCnt="3">
        <dgm:presLayoutVars>
          <dgm:chMax val="1"/>
          <dgm:chPref val="0"/>
          <dgm:bulletEnabled val="1"/>
        </dgm:presLayoutVars>
      </dgm:prSet>
      <dgm:spPr/>
    </dgm:pt>
    <dgm:pt modelId="{19930361-12D1-8A47-AB72-3F71540E8DCE}" type="pres">
      <dgm:prSet presAssocID="{3D2A1536-C25E-8D42-BDC8-19506AF9A41D}" presName="sibTrans" presStyleCnt="0"/>
      <dgm:spPr/>
    </dgm:pt>
    <dgm:pt modelId="{379BC07B-0DFB-7D49-876D-C93EF7279613}" type="pres">
      <dgm:prSet presAssocID="{021A6A19-E85A-654C-B24E-38B567663237}" presName="composite" presStyleCnt="0">
        <dgm:presLayoutVars>
          <dgm:chMax val="1"/>
          <dgm:chPref val="1"/>
        </dgm:presLayoutVars>
      </dgm:prSet>
      <dgm:spPr/>
    </dgm:pt>
    <dgm:pt modelId="{A47D1865-43F5-B741-8E3B-32659823449B}" type="pres">
      <dgm:prSet presAssocID="{021A6A19-E85A-654C-B24E-38B567663237}" presName="Accent" presStyleLbl="trAlignAcc1" presStyleIdx="2" presStyleCnt="3">
        <dgm:presLayoutVars>
          <dgm:chMax val="0"/>
          <dgm:chPref val="0"/>
        </dgm:presLayoutVars>
      </dgm:prSet>
      <dgm:spPr/>
    </dgm:pt>
    <dgm:pt modelId="{CD350841-A4C5-834F-B630-79C9B025462F}" type="pres">
      <dgm:prSet presAssocID="{021A6A19-E85A-654C-B24E-38B567663237}" presName="Image" presStyleLbl="alignImgPlace1" presStyleIdx="2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4B6B845-7BE6-614F-A889-DAD0FEB5E490}" type="pres">
      <dgm:prSet presAssocID="{021A6A19-E85A-654C-B24E-38B567663237}" presName="ChildComposite" presStyleCnt="0"/>
      <dgm:spPr/>
    </dgm:pt>
    <dgm:pt modelId="{B904047B-CECD-0D42-8FEA-CC6A7081B62F}" type="pres">
      <dgm:prSet presAssocID="{021A6A19-E85A-654C-B24E-38B56766323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CD25D87-854A-D14F-9593-5FC57B847E47}" type="pres">
      <dgm:prSet presAssocID="{021A6A19-E85A-654C-B24E-38B567663237}" presName="Parent" presStyleLbl="revTx" presStyleIdx="2" presStyleCnt="3">
        <dgm:presLayoutVars>
          <dgm:chMax val="1"/>
          <dgm:chPref val="0"/>
          <dgm:bulletEnabled val="1"/>
        </dgm:presLayoutVars>
      </dgm:prSet>
      <dgm:spPr/>
    </dgm:pt>
  </dgm:ptLst>
  <dgm:cxnLst>
    <dgm:cxn modelId="{E9875226-ECFD-264D-9AF9-9D55FB86C7BC}" type="presOf" srcId="{B3CDE7FF-F436-464C-B04E-C548AA6DD037}" destId="{FF33E662-ECE4-1943-B754-9902FA2FBD9B}" srcOrd="0" destOrd="0" presId="urn:microsoft.com/office/officeart/2008/layout/CaptionedPictures"/>
    <dgm:cxn modelId="{D7D22551-0676-A641-A516-32287E4E9C62}" srcId="{B3CDE7FF-F436-464C-B04E-C548AA6DD037}" destId="{473CB5D1-749E-4442-8B3B-B890AA8B4528}" srcOrd="1" destOrd="0" parTransId="{67D57418-1B17-F540-9748-0EA928E0E42A}" sibTransId="{3D2A1536-C25E-8D42-BDC8-19506AF9A41D}"/>
    <dgm:cxn modelId="{E187CC62-ADE4-A247-8B9B-90F8073C025A}" srcId="{B3CDE7FF-F436-464C-B04E-C548AA6DD037}" destId="{021A6A19-E85A-654C-B24E-38B567663237}" srcOrd="2" destOrd="0" parTransId="{5D21152B-A7BF-3C48-8C1B-E7B554C2A134}" sibTransId="{777C48D5-1E2B-EB44-9460-B47293A7DE74}"/>
    <dgm:cxn modelId="{31508994-A713-D547-8FD9-0357297A05E4}" type="presOf" srcId="{1BD1AD70-6AC6-7F46-85FD-CA76A07296C6}" destId="{89941203-8EF1-5943-A0D5-0298B5775236}" srcOrd="0" destOrd="0" presId="urn:microsoft.com/office/officeart/2008/layout/CaptionedPictures"/>
    <dgm:cxn modelId="{D730D6C1-52A8-4144-8A54-17E6342A42D8}" type="presOf" srcId="{473CB5D1-749E-4442-8B3B-B890AA8B4528}" destId="{12F70F06-082D-E242-8D8E-7B145EFCA9C4}" srcOrd="0" destOrd="0" presId="urn:microsoft.com/office/officeart/2008/layout/CaptionedPictures"/>
    <dgm:cxn modelId="{F9FCA8D7-B8EB-CC4B-A666-4023E76503D7}" srcId="{B3CDE7FF-F436-464C-B04E-C548AA6DD037}" destId="{1BD1AD70-6AC6-7F46-85FD-CA76A07296C6}" srcOrd="0" destOrd="0" parTransId="{FE044DCB-9745-9E4E-B030-CFA7B7B12260}" sibTransId="{F70BB2AF-E0D7-0948-97AF-436F5E41F064}"/>
    <dgm:cxn modelId="{A8C24BE4-4902-E54B-BAF6-92F26BBD3EA7}" type="presOf" srcId="{021A6A19-E85A-654C-B24E-38B567663237}" destId="{7CD25D87-854A-D14F-9593-5FC57B847E47}" srcOrd="0" destOrd="0" presId="urn:microsoft.com/office/officeart/2008/layout/CaptionedPictures"/>
    <dgm:cxn modelId="{8F839672-DE75-9941-8556-172223CA63EF}" type="presParOf" srcId="{FF33E662-ECE4-1943-B754-9902FA2FBD9B}" destId="{51800E59-DCA3-B546-927F-334BB7F916F9}" srcOrd="0" destOrd="0" presId="urn:microsoft.com/office/officeart/2008/layout/CaptionedPictures"/>
    <dgm:cxn modelId="{4936FEBB-1085-F44A-9690-0EB167496473}" type="presParOf" srcId="{51800E59-DCA3-B546-927F-334BB7F916F9}" destId="{6901C133-AE9D-8B46-98F0-564CE924082E}" srcOrd="0" destOrd="0" presId="urn:microsoft.com/office/officeart/2008/layout/CaptionedPictures"/>
    <dgm:cxn modelId="{94B4DF80-4D0A-A846-9BA9-4A5CBCD8E765}" type="presParOf" srcId="{51800E59-DCA3-B546-927F-334BB7F916F9}" destId="{D632AE70-9824-4D4F-9EC3-5AD010C9BA84}" srcOrd="1" destOrd="0" presId="urn:microsoft.com/office/officeart/2008/layout/CaptionedPictures"/>
    <dgm:cxn modelId="{3E721390-FA49-414D-BEF0-3D96B394D464}" type="presParOf" srcId="{51800E59-DCA3-B546-927F-334BB7F916F9}" destId="{94F54120-F8AB-4F41-8BB5-B3914696172E}" srcOrd="2" destOrd="0" presId="urn:microsoft.com/office/officeart/2008/layout/CaptionedPictures"/>
    <dgm:cxn modelId="{DE7B7CF1-BBF7-EF46-9D6A-394B5C102BB1}" type="presParOf" srcId="{94F54120-F8AB-4F41-8BB5-B3914696172E}" destId="{DD26B522-D4BD-0745-8EFD-BA73A22A2E17}" srcOrd="0" destOrd="0" presId="urn:microsoft.com/office/officeart/2008/layout/CaptionedPictures"/>
    <dgm:cxn modelId="{4FD6F9C3-F511-724E-8F27-1403C2E0662B}" type="presParOf" srcId="{94F54120-F8AB-4F41-8BB5-B3914696172E}" destId="{89941203-8EF1-5943-A0D5-0298B5775236}" srcOrd="1" destOrd="0" presId="urn:microsoft.com/office/officeart/2008/layout/CaptionedPictures"/>
    <dgm:cxn modelId="{6E723EEF-6499-E644-817A-F88B22624B05}" type="presParOf" srcId="{FF33E662-ECE4-1943-B754-9902FA2FBD9B}" destId="{D01CE0E4-65B3-A049-9EE6-EA83BD956475}" srcOrd="1" destOrd="0" presId="urn:microsoft.com/office/officeart/2008/layout/CaptionedPictures"/>
    <dgm:cxn modelId="{E8681EAA-C801-5A4F-B405-E6BA24C14D06}" type="presParOf" srcId="{FF33E662-ECE4-1943-B754-9902FA2FBD9B}" destId="{55A5BEC7-A081-F245-8490-ADAB31453CB7}" srcOrd="2" destOrd="0" presId="urn:microsoft.com/office/officeart/2008/layout/CaptionedPictures"/>
    <dgm:cxn modelId="{02F689C8-3A78-7F46-BEEC-59658D132B6C}" type="presParOf" srcId="{55A5BEC7-A081-F245-8490-ADAB31453CB7}" destId="{84AA24A0-755A-7644-85F1-7C47C26B7459}" srcOrd="0" destOrd="0" presId="urn:microsoft.com/office/officeart/2008/layout/CaptionedPictures"/>
    <dgm:cxn modelId="{0247204E-026D-8444-9FEA-D73DF32B6AD3}" type="presParOf" srcId="{55A5BEC7-A081-F245-8490-ADAB31453CB7}" destId="{47A335C6-E4D0-8143-AADE-6E963F2A6BC6}" srcOrd="1" destOrd="0" presId="urn:microsoft.com/office/officeart/2008/layout/CaptionedPictures"/>
    <dgm:cxn modelId="{DAF8C301-C4C7-F647-8771-3A51F7C94849}" type="presParOf" srcId="{55A5BEC7-A081-F245-8490-ADAB31453CB7}" destId="{51DB3AC1-E0F1-AC4F-9CA1-A9F7D4CA6EC1}" srcOrd="2" destOrd="0" presId="urn:microsoft.com/office/officeart/2008/layout/CaptionedPictures"/>
    <dgm:cxn modelId="{00BD0AE6-B7C5-8C40-9F8D-49894433A376}" type="presParOf" srcId="{51DB3AC1-E0F1-AC4F-9CA1-A9F7D4CA6EC1}" destId="{84EC071F-5101-0940-9283-9DCFB6D7ABC3}" srcOrd="0" destOrd="0" presId="urn:microsoft.com/office/officeart/2008/layout/CaptionedPictures"/>
    <dgm:cxn modelId="{B2B956D6-CD18-FB41-B5DB-E01B9AAD593F}" type="presParOf" srcId="{51DB3AC1-E0F1-AC4F-9CA1-A9F7D4CA6EC1}" destId="{12F70F06-082D-E242-8D8E-7B145EFCA9C4}" srcOrd="1" destOrd="0" presId="urn:microsoft.com/office/officeart/2008/layout/CaptionedPictures"/>
    <dgm:cxn modelId="{AEC257DA-E87B-D142-A111-33FA303D001F}" type="presParOf" srcId="{FF33E662-ECE4-1943-B754-9902FA2FBD9B}" destId="{19930361-12D1-8A47-AB72-3F71540E8DCE}" srcOrd="3" destOrd="0" presId="urn:microsoft.com/office/officeart/2008/layout/CaptionedPictures"/>
    <dgm:cxn modelId="{AACDD5E3-B3EF-7841-AD08-8F3C60CE7C79}" type="presParOf" srcId="{FF33E662-ECE4-1943-B754-9902FA2FBD9B}" destId="{379BC07B-0DFB-7D49-876D-C93EF7279613}" srcOrd="4" destOrd="0" presId="urn:microsoft.com/office/officeart/2008/layout/CaptionedPictures"/>
    <dgm:cxn modelId="{EADA4296-CBE2-6C48-9E42-1F9446729B5E}" type="presParOf" srcId="{379BC07B-0DFB-7D49-876D-C93EF7279613}" destId="{A47D1865-43F5-B741-8E3B-32659823449B}" srcOrd="0" destOrd="0" presId="urn:microsoft.com/office/officeart/2008/layout/CaptionedPictures"/>
    <dgm:cxn modelId="{43869C15-F2E4-644D-B517-EB89FA5ABE57}" type="presParOf" srcId="{379BC07B-0DFB-7D49-876D-C93EF7279613}" destId="{CD350841-A4C5-834F-B630-79C9B025462F}" srcOrd="1" destOrd="0" presId="urn:microsoft.com/office/officeart/2008/layout/CaptionedPictures"/>
    <dgm:cxn modelId="{93963F22-2B42-8240-B4CA-AFE384AECE3C}" type="presParOf" srcId="{379BC07B-0DFB-7D49-876D-C93EF7279613}" destId="{D4B6B845-7BE6-614F-A889-DAD0FEB5E490}" srcOrd="2" destOrd="0" presId="urn:microsoft.com/office/officeart/2008/layout/CaptionedPictures"/>
    <dgm:cxn modelId="{674910F8-B5B3-0745-81EE-A613C21A1EB2}" type="presParOf" srcId="{D4B6B845-7BE6-614F-A889-DAD0FEB5E490}" destId="{B904047B-CECD-0D42-8FEA-CC6A7081B62F}" srcOrd="0" destOrd="0" presId="urn:microsoft.com/office/officeart/2008/layout/CaptionedPictures"/>
    <dgm:cxn modelId="{21CD76BC-5556-AD48-B584-DB55C428793A}" type="presParOf" srcId="{D4B6B845-7BE6-614F-A889-DAD0FEB5E490}" destId="{7CD25D87-854A-D14F-9593-5FC57B847E47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3F12510-ED1D-D047-98D2-9553BFE023B1}" type="doc">
      <dgm:prSet loTypeId="urn:microsoft.com/office/officeart/2005/8/layout/cycle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B4FCEFC-6287-CA40-9275-EB3018ED6849}">
      <dgm:prSet phldrT="[Text]" custT="1"/>
      <dgm:spPr/>
      <dgm:t>
        <a:bodyPr/>
        <a:lstStyle/>
        <a:p>
          <a:r>
            <a:rPr lang="en-US" sz="2000" b="1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Development and Test</a:t>
          </a:r>
        </a:p>
      </dgm:t>
    </dgm:pt>
    <dgm:pt modelId="{F0FAF76E-4EE6-6E45-998A-D86179671856}" type="sibTrans" cxnId="{2FF59DBC-FCD7-CD48-B4E3-5E81076DE916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09C2F9B5-091E-DB42-8FE9-FEB73C47C1F6}" type="parTrans" cxnId="{2FF59DBC-FCD7-CD48-B4E3-5E81076DE916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0D54D279-4D66-2D41-BFB3-36F63C606C81}">
      <dgm:prSet phldrT="[Text]" custT="1"/>
      <dgm:spPr/>
      <dgm:t>
        <a:bodyPr/>
        <a:lstStyle/>
        <a:p>
          <a:r>
            <a:rPr lang="en-US" sz="2000" b="1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Requirements</a:t>
          </a:r>
        </a:p>
      </dgm:t>
    </dgm:pt>
    <dgm:pt modelId="{38DF4732-4B0E-6D42-9F98-4366D4C84174}" type="sibTrans" cxnId="{32E86D44-9096-F64D-9E15-F0DE9D87E8CD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686FB023-79C8-4649-9571-1266AD67D1CB}" type="parTrans" cxnId="{32E86D44-9096-F64D-9E15-F0DE9D87E8CD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3DDA4BDB-8485-4841-BE81-D32E251C5A54}">
      <dgm:prSet phldrT="[Text]" custT="1"/>
      <dgm:spPr/>
      <dgm:t>
        <a:bodyPr/>
        <a:lstStyle/>
        <a:p>
          <a:r>
            <a:rPr lang="en-US" sz="2000" b="1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Design</a:t>
          </a:r>
        </a:p>
      </dgm:t>
    </dgm:pt>
    <dgm:pt modelId="{D8A05EEF-48F7-9E45-9CCA-6717DCA2BF88}" type="parTrans" cxnId="{CB4EF36D-E20D-2449-A3CD-8AA9DE1D5E03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2D0FEA19-4297-CE4D-ABDB-C8F80FD17D48}" type="sibTrans" cxnId="{CB4EF36D-E20D-2449-A3CD-8AA9DE1D5E03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41127042-3087-F44B-AB61-8D64EAF3744E}">
      <dgm:prSet phldrT="[Text]" custT="1"/>
      <dgm:spPr/>
      <dgm:t>
        <a:bodyPr/>
        <a:lstStyle/>
        <a:p>
          <a:r>
            <a:rPr lang="en-US" sz="2000" b="1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Release</a:t>
          </a:r>
        </a:p>
      </dgm:t>
    </dgm:pt>
    <dgm:pt modelId="{79F113A8-C1C4-8349-A04D-7C42F1D28F43}" type="parTrans" cxnId="{D7331D6D-B38B-6342-AE6B-B6AE532281E4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B4004D08-17C1-BD4E-ADF8-302D6CDFBFA1}" type="sibTrans" cxnId="{D7331D6D-B38B-6342-AE6B-B6AE532281E4}">
      <dgm:prSet/>
      <dgm:spPr/>
      <dgm:t>
        <a:bodyPr/>
        <a:lstStyle/>
        <a:p>
          <a:endParaRPr lang="en-US" sz="2000" b="1">
            <a:latin typeface="Cambria" charset="0"/>
            <a:ea typeface="Cambria" charset="0"/>
            <a:cs typeface="Cambria" charset="0"/>
          </a:endParaRPr>
        </a:p>
      </dgm:t>
    </dgm:pt>
    <dgm:pt modelId="{67069CE9-0C83-6443-BA53-77178289C2A2}">
      <dgm:prSet phldrT="[Text]" custT="1"/>
      <dgm:spPr/>
      <dgm:t>
        <a:bodyPr/>
        <a:lstStyle/>
        <a:p>
          <a:r>
            <a:rPr lang="en-US" sz="2000" b="1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Response</a:t>
          </a:r>
        </a:p>
      </dgm:t>
    </dgm:pt>
    <dgm:pt modelId="{0E3E4468-AB60-1D4F-A900-8064853916BC}" type="parTrans" cxnId="{9A8F12FE-02DD-E644-95EA-94A1230E96C2}">
      <dgm:prSet/>
      <dgm:spPr/>
      <dgm:t>
        <a:bodyPr/>
        <a:lstStyle/>
        <a:p>
          <a:endParaRPr lang="en-US" sz="2000" b="1"/>
        </a:p>
      </dgm:t>
    </dgm:pt>
    <dgm:pt modelId="{6AF98145-4017-FA4E-BA02-AD08E984877F}" type="sibTrans" cxnId="{9A8F12FE-02DD-E644-95EA-94A1230E96C2}">
      <dgm:prSet/>
      <dgm:spPr/>
      <dgm:t>
        <a:bodyPr/>
        <a:lstStyle/>
        <a:p>
          <a:endParaRPr lang="en-US" sz="2000" b="1"/>
        </a:p>
      </dgm:t>
    </dgm:pt>
    <dgm:pt modelId="{98B2A8D3-55B9-FB44-9ED1-E7A090702A43}">
      <dgm:prSet phldrT="[Tex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n-US" sz="2000" b="1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Training</a:t>
          </a:r>
        </a:p>
      </dgm:t>
    </dgm:pt>
    <dgm:pt modelId="{8E05B0A6-8AA1-4C48-9BB4-F2BDAF2F7215}" type="parTrans" cxnId="{408BA7EC-9F90-0A46-9CD7-EAE184BE407D}">
      <dgm:prSet/>
      <dgm:spPr/>
      <dgm:t>
        <a:bodyPr/>
        <a:lstStyle/>
        <a:p>
          <a:endParaRPr lang="en-US" sz="2000" b="1"/>
        </a:p>
      </dgm:t>
    </dgm:pt>
    <dgm:pt modelId="{C6B07F4E-45A3-474B-BF58-230D76FF8DEE}" type="sibTrans" cxnId="{408BA7EC-9F90-0A46-9CD7-EAE184BE407D}">
      <dgm:prSet/>
      <dgm:spPr/>
      <dgm:t>
        <a:bodyPr/>
        <a:lstStyle/>
        <a:p>
          <a:endParaRPr lang="en-US" sz="2000" b="1"/>
        </a:p>
      </dgm:t>
    </dgm:pt>
    <dgm:pt modelId="{31ADF20A-A48A-6449-9596-F228D2DCD921}" type="pres">
      <dgm:prSet presAssocID="{D3F12510-ED1D-D047-98D2-9553BFE023B1}" presName="cycle" presStyleCnt="0">
        <dgm:presLayoutVars>
          <dgm:dir/>
          <dgm:resizeHandles val="exact"/>
        </dgm:presLayoutVars>
      </dgm:prSet>
      <dgm:spPr/>
    </dgm:pt>
    <dgm:pt modelId="{86282FC8-6182-794D-80C1-09EABCB8EEE2}" type="pres">
      <dgm:prSet presAssocID="{98B2A8D3-55B9-FB44-9ED1-E7A090702A43}" presName="node" presStyleLbl="node1" presStyleIdx="0" presStyleCnt="6" custScaleX="120074">
        <dgm:presLayoutVars>
          <dgm:bulletEnabled val="1"/>
        </dgm:presLayoutVars>
      </dgm:prSet>
      <dgm:spPr/>
    </dgm:pt>
    <dgm:pt modelId="{30DEAB6A-BF06-B947-83B0-3C61BEE5006B}" type="pres">
      <dgm:prSet presAssocID="{98B2A8D3-55B9-FB44-9ED1-E7A090702A43}" presName="spNode" presStyleCnt="0"/>
      <dgm:spPr/>
    </dgm:pt>
    <dgm:pt modelId="{15F00FD7-70A3-A242-BE3F-49387DEB3598}" type="pres">
      <dgm:prSet presAssocID="{C6B07F4E-45A3-474B-BF58-230D76FF8DEE}" presName="sibTrans" presStyleLbl="sibTrans1D1" presStyleIdx="0" presStyleCnt="6"/>
      <dgm:spPr/>
    </dgm:pt>
    <dgm:pt modelId="{CF0D3A68-722C-7747-89FD-7B337E19A92C}" type="pres">
      <dgm:prSet presAssocID="{0D54D279-4D66-2D41-BFB3-36F63C606C81}" presName="node" presStyleLbl="node1" presStyleIdx="1" presStyleCnt="6" custScaleX="142290">
        <dgm:presLayoutVars>
          <dgm:bulletEnabled val="1"/>
        </dgm:presLayoutVars>
      </dgm:prSet>
      <dgm:spPr/>
    </dgm:pt>
    <dgm:pt modelId="{0200C3B4-FFDF-6745-9EB6-B043BBB6B0A6}" type="pres">
      <dgm:prSet presAssocID="{0D54D279-4D66-2D41-BFB3-36F63C606C81}" presName="spNode" presStyleCnt="0"/>
      <dgm:spPr/>
    </dgm:pt>
    <dgm:pt modelId="{07F30866-1289-614D-94A0-29ADF9BC1FE1}" type="pres">
      <dgm:prSet presAssocID="{38DF4732-4B0E-6D42-9F98-4366D4C84174}" presName="sibTrans" presStyleLbl="sibTrans1D1" presStyleIdx="1" presStyleCnt="6"/>
      <dgm:spPr/>
    </dgm:pt>
    <dgm:pt modelId="{8192B274-A944-9149-9118-6F2AEDCC9D6B}" type="pres">
      <dgm:prSet presAssocID="{3DDA4BDB-8485-4841-BE81-D32E251C5A54}" presName="node" presStyleLbl="node1" presStyleIdx="2" presStyleCnt="6" custScaleX="142290">
        <dgm:presLayoutVars>
          <dgm:bulletEnabled val="1"/>
        </dgm:presLayoutVars>
      </dgm:prSet>
      <dgm:spPr/>
    </dgm:pt>
    <dgm:pt modelId="{EF3A9EBB-9B82-8F44-94D7-8F3F422D63DF}" type="pres">
      <dgm:prSet presAssocID="{3DDA4BDB-8485-4841-BE81-D32E251C5A54}" presName="spNode" presStyleCnt="0"/>
      <dgm:spPr/>
    </dgm:pt>
    <dgm:pt modelId="{D81A5BFB-3228-4A4A-8A2C-20723EE1F0FC}" type="pres">
      <dgm:prSet presAssocID="{2D0FEA19-4297-CE4D-ABDB-C8F80FD17D48}" presName="sibTrans" presStyleLbl="sibTrans1D1" presStyleIdx="2" presStyleCnt="6"/>
      <dgm:spPr/>
    </dgm:pt>
    <dgm:pt modelId="{D94D812F-FA23-E748-82AF-83F97E87F296}" type="pres">
      <dgm:prSet presAssocID="{BB4FCEFC-6287-CA40-9275-EB3018ED6849}" presName="node" presStyleLbl="node1" presStyleIdx="3" presStyleCnt="6" custScaleX="142290" custRadScaleRad="105285" custRadScaleInc="-20259">
        <dgm:presLayoutVars>
          <dgm:bulletEnabled val="1"/>
        </dgm:presLayoutVars>
      </dgm:prSet>
      <dgm:spPr/>
    </dgm:pt>
    <dgm:pt modelId="{93C968A8-AC18-3F45-A413-533D252A6D73}" type="pres">
      <dgm:prSet presAssocID="{BB4FCEFC-6287-CA40-9275-EB3018ED6849}" presName="spNode" presStyleCnt="0"/>
      <dgm:spPr/>
    </dgm:pt>
    <dgm:pt modelId="{15EEF325-0E38-CD49-9D17-196F60F481CE}" type="pres">
      <dgm:prSet presAssocID="{F0FAF76E-4EE6-6E45-998A-D86179671856}" presName="sibTrans" presStyleLbl="sibTrans1D1" presStyleIdx="3" presStyleCnt="6"/>
      <dgm:spPr/>
    </dgm:pt>
    <dgm:pt modelId="{9C5ACACD-B831-7246-9A66-F42D121B3B82}" type="pres">
      <dgm:prSet presAssocID="{41127042-3087-F44B-AB61-8D64EAF3744E}" presName="node" presStyleLbl="node1" presStyleIdx="4" presStyleCnt="6" custScaleX="142290">
        <dgm:presLayoutVars>
          <dgm:bulletEnabled val="1"/>
        </dgm:presLayoutVars>
      </dgm:prSet>
      <dgm:spPr/>
    </dgm:pt>
    <dgm:pt modelId="{A6A57471-673C-7D43-95D9-C0DD60184105}" type="pres">
      <dgm:prSet presAssocID="{41127042-3087-F44B-AB61-8D64EAF3744E}" presName="spNode" presStyleCnt="0"/>
      <dgm:spPr/>
    </dgm:pt>
    <dgm:pt modelId="{284F9037-067E-8B40-BEE9-8AEEF61B4F56}" type="pres">
      <dgm:prSet presAssocID="{B4004D08-17C1-BD4E-ADF8-302D6CDFBFA1}" presName="sibTrans" presStyleLbl="sibTrans1D1" presStyleIdx="4" presStyleCnt="6"/>
      <dgm:spPr/>
    </dgm:pt>
    <dgm:pt modelId="{7EC0D772-1A8A-3746-85A1-88A6850493AB}" type="pres">
      <dgm:prSet presAssocID="{67069CE9-0C83-6443-BA53-77178289C2A2}" presName="node" presStyleLbl="node1" presStyleIdx="5" presStyleCnt="6" custScaleX="120074">
        <dgm:presLayoutVars>
          <dgm:bulletEnabled val="1"/>
        </dgm:presLayoutVars>
      </dgm:prSet>
      <dgm:spPr/>
    </dgm:pt>
    <dgm:pt modelId="{38860253-D8CB-BE44-A480-C8E2A0324584}" type="pres">
      <dgm:prSet presAssocID="{67069CE9-0C83-6443-BA53-77178289C2A2}" presName="spNode" presStyleCnt="0"/>
      <dgm:spPr/>
    </dgm:pt>
    <dgm:pt modelId="{558C1CBF-9759-8A49-AD70-6C4E3E0AADBF}" type="pres">
      <dgm:prSet presAssocID="{6AF98145-4017-FA4E-BA02-AD08E984877F}" presName="sibTrans" presStyleLbl="sibTrans1D1" presStyleIdx="5" presStyleCnt="6"/>
      <dgm:spPr/>
    </dgm:pt>
  </dgm:ptLst>
  <dgm:cxnLst>
    <dgm:cxn modelId="{BFCF390B-FF88-5F49-97D1-039B63357409}" type="presOf" srcId="{3DDA4BDB-8485-4841-BE81-D32E251C5A54}" destId="{8192B274-A944-9149-9118-6F2AEDCC9D6B}" srcOrd="0" destOrd="0" presId="urn:microsoft.com/office/officeart/2005/8/layout/cycle5"/>
    <dgm:cxn modelId="{D24B3E1D-58A1-304E-973E-08B51DE77E49}" type="presOf" srcId="{41127042-3087-F44B-AB61-8D64EAF3744E}" destId="{9C5ACACD-B831-7246-9A66-F42D121B3B82}" srcOrd="0" destOrd="0" presId="urn:microsoft.com/office/officeart/2005/8/layout/cycle5"/>
    <dgm:cxn modelId="{32E86D44-9096-F64D-9E15-F0DE9D87E8CD}" srcId="{D3F12510-ED1D-D047-98D2-9553BFE023B1}" destId="{0D54D279-4D66-2D41-BFB3-36F63C606C81}" srcOrd="1" destOrd="0" parTransId="{686FB023-79C8-4649-9571-1266AD67D1CB}" sibTransId="{38DF4732-4B0E-6D42-9F98-4366D4C84174}"/>
    <dgm:cxn modelId="{F4893C4B-65F3-9545-A516-00D36EAB3CF6}" type="presOf" srcId="{98B2A8D3-55B9-FB44-9ED1-E7A090702A43}" destId="{86282FC8-6182-794D-80C1-09EABCB8EEE2}" srcOrd="0" destOrd="0" presId="urn:microsoft.com/office/officeart/2005/8/layout/cycle5"/>
    <dgm:cxn modelId="{A2884C4B-E115-AF44-B4CC-82FFDD5147CD}" type="presOf" srcId="{BB4FCEFC-6287-CA40-9275-EB3018ED6849}" destId="{D94D812F-FA23-E748-82AF-83F97E87F296}" srcOrd="0" destOrd="0" presId="urn:microsoft.com/office/officeart/2005/8/layout/cycle5"/>
    <dgm:cxn modelId="{D7331D6D-B38B-6342-AE6B-B6AE532281E4}" srcId="{D3F12510-ED1D-D047-98D2-9553BFE023B1}" destId="{41127042-3087-F44B-AB61-8D64EAF3744E}" srcOrd="4" destOrd="0" parTransId="{79F113A8-C1C4-8349-A04D-7C42F1D28F43}" sibTransId="{B4004D08-17C1-BD4E-ADF8-302D6CDFBFA1}"/>
    <dgm:cxn modelId="{CB4EF36D-E20D-2449-A3CD-8AA9DE1D5E03}" srcId="{D3F12510-ED1D-D047-98D2-9553BFE023B1}" destId="{3DDA4BDB-8485-4841-BE81-D32E251C5A54}" srcOrd="2" destOrd="0" parTransId="{D8A05EEF-48F7-9E45-9CCA-6717DCA2BF88}" sibTransId="{2D0FEA19-4297-CE4D-ABDB-C8F80FD17D48}"/>
    <dgm:cxn modelId="{66A0CA71-F6A0-7E44-85CF-EBF91BE5D724}" type="presOf" srcId="{2D0FEA19-4297-CE4D-ABDB-C8F80FD17D48}" destId="{D81A5BFB-3228-4A4A-8A2C-20723EE1F0FC}" srcOrd="0" destOrd="0" presId="urn:microsoft.com/office/officeart/2005/8/layout/cycle5"/>
    <dgm:cxn modelId="{10A38E72-4222-4445-9256-A1ADC073CA5B}" type="presOf" srcId="{F0FAF76E-4EE6-6E45-998A-D86179671856}" destId="{15EEF325-0E38-CD49-9D17-196F60F481CE}" srcOrd="0" destOrd="0" presId="urn:microsoft.com/office/officeart/2005/8/layout/cycle5"/>
    <dgm:cxn modelId="{901A2E8A-9715-ED46-9889-0924007D3B98}" type="presOf" srcId="{38DF4732-4B0E-6D42-9F98-4366D4C84174}" destId="{07F30866-1289-614D-94A0-29ADF9BC1FE1}" srcOrd="0" destOrd="0" presId="urn:microsoft.com/office/officeart/2005/8/layout/cycle5"/>
    <dgm:cxn modelId="{2FF59DBC-FCD7-CD48-B4E3-5E81076DE916}" srcId="{D3F12510-ED1D-D047-98D2-9553BFE023B1}" destId="{BB4FCEFC-6287-CA40-9275-EB3018ED6849}" srcOrd="3" destOrd="0" parTransId="{09C2F9B5-091E-DB42-8FE9-FEB73C47C1F6}" sibTransId="{F0FAF76E-4EE6-6E45-998A-D86179671856}"/>
    <dgm:cxn modelId="{7F2359C7-CB7C-B441-AA6C-8DE548970A95}" type="presOf" srcId="{B4004D08-17C1-BD4E-ADF8-302D6CDFBFA1}" destId="{284F9037-067E-8B40-BEE9-8AEEF61B4F56}" srcOrd="0" destOrd="0" presId="urn:microsoft.com/office/officeart/2005/8/layout/cycle5"/>
    <dgm:cxn modelId="{691672CA-9B65-0F42-8F67-8A40E0BD086D}" type="presOf" srcId="{0D54D279-4D66-2D41-BFB3-36F63C606C81}" destId="{CF0D3A68-722C-7747-89FD-7B337E19A92C}" srcOrd="0" destOrd="0" presId="urn:microsoft.com/office/officeart/2005/8/layout/cycle5"/>
    <dgm:cxn modelId="{B69794D7-EC0E-2344-B8ED-CA7588D80728}" type="presOf" srcId="{C6B07F4E-45A3-474B-BF58-230D76FF8DEE}" destId="{15F00FD7-70A3-A242-BE3F-49387DEB3598}" srcOrd="0" destOrd="0" presId="urn:microsoft.com/office/officeart/2005/8/layout/cycle5"/>
    <dgm:cxn modelId="{529D65DA-A805-2140-A1D4-B51F2F267C2E}" type="presOf" srcId="{D3F12510-ED1D-D047-98D2-9553BFE023B1}" destId="{31ADF20A-A48A-6449-9596-F228D2DCD921}" srcOrd="0" destOrd="0" presId="urn:microsoft.com/office/officeart/2005/8/layout/cycle5"/>
    <dgm:cxn modelId="{408BA7EC-9F90-0A46-9CD7-EAE184BE407D}" srcId="{D3F12510-ED1D-D047-98D2-9553BFE023B1}" destId="{98B2A8D3-55B9-FB44-9ED1-E7A090702A43}" srcOrd="0" destOrd="0" parTransId="{8E05B0A6-8AA1-4C48-9BB4-F2BDAF2F7215}" sibTransId="{C6B07F4E-45A3-474B-BF58-230D76FF8DEE}"/>
    <dgm:cxn modelId="{23EA53EF-07AB-5747-A663-7D4CB9F4A182}" type="presOf" srcId="{67069CE9-0C83-6443-BA53-77178289C2A2}" destId="{7EC0D772-1A8A-3746-85A1-88A6850493AB}" srcOrd="0" destOrd="0" presId="urn:microsoft.com/office/officeart/2005/8/layout/cycle5"/>
    <dgm:cxn modelId="{5F5B77FB-1F3B-A74E-B0C5-A63BE8525AE2}" type="presOf" srcId="{6AF98145-4017-FA4E-BA02-AD08E984877F}" destId="{558C1CBF-9759-8A49-AD70-6C4E3E0AADBF}" srcOrd="0" destOrd="0" presId="urn:microsoft.com/office/officeart/2005/8/layout/cycle5"/>
    <dgm:cxn modelId="{9A8F12FE-02DD-E644-95EA-94A1230E96C2}" srcId="{D3F12510-ED1D-D047-98D2-9553BFE023B1}" destId="{67069CE9-0C83-6443-BA53-77178289C2A2}" srcOrd="5" destOrd="0" parTransId="{0E3E4468-AB60-1D4F-A900-8064853916BC}" sibTransId="{6AF98145-4017-FA4E-BA02-AD08E984877F}"/>
    <dgm:cxn modelId="{B58FAC7E-70F0-BA4E-B0DC-CC194A6C5FB6}" type="presParOf" srcId="{31ADF20A-A48A-6449-9596-F228D2DCD921}" destId="{86282FC8-6182-794D-80C1-09EABCB8EEE2}" srcOrd="0" destOrd="0" presId="urn:microsoft.com/office/officeart/2005/8/layout/cycle5"/>
    <dgm:cxn modelId="{7C436DEF-7D31-AE44-9EAE-47C82AF487D1}" type="presParOf" srcId="{31ADF20A-A48A-6449-9596-F228D2DCD921}" destId="{30DEAB6A-BF06-B947-83B0-3C61BEE5006B}" srcOrd="1" destOrd="0" presId="urn:microsoft.com/office/officeart/2005/8/layout/cycle5"/>
    <dgm:cxn modelId="{EF228611-824B-0B44-A5A1-B71826F90382}" type="presParOf" srcId="{31ADF20A-A48A-6449-9596-F228D2DCD921}" destId="{15F00FD7-70A3-A242-BE3F-49387DEB3598}" srcOrd="2" destOrd="0" presId="urn:microsoft.com/office/officeart/2005/8/layout/cycle5"/>
    <dgm:cxn modelId="{1CD20256-4E6C-FC4C-BFD0-B457FAE469FD}" type="presParOf" srcId="{31ADF20A-A48A-6449-9596-F228D2DCD921}" destId="{CF0D3A68-722C-7747-89FD-7B337E19A92C}" srcOrd="3" destOrd="0" presId="urn:microsoft.com/office/officeart/2005/8/layout/cycle5"/>
    <dgm:cxn modelId="{494803D3-9A3A-5549-A7FC-470AEDE78C28}" type="presParOf" srcId="{31ADF20A-A48A-6449-9596-F228D2DCD921}" destId="{0200C3B4-FFDF-6745-9EB6-B043BBB6B0A6}" srcOrd="4" destOrd="0" presId="urn:microsoft.com/office/officeart/2005/8/layout/cycle5"/>
    <dgm:cxn modelId="{9B657F4D-2FB1-3542-A77E-D46E0BD5E74C}" type="presParOf" srcId="{31ADF20A-A48A-6449-9596-F228D2DCD921}" destId="{07F30866-1289-614D-94A0-29ADF9BC1FE1}" srcOrd="5" destOrd="0" presId="urn:microsoft.com/office/officeart/2005/8/layout/cycle5"/>
    <dgm:cxn modelId="{31CADE35-D127-C045-A0CD-F9985FAD1967}" type="presParOf" srcId="{31ADF20A-A48A-6449-9596-F228D2DCD921}" destId="{8192B274-A944-9149-9118-6F2AEDCC9D6B}" srcOrd="6" destOrd="0" presId="urn:microsoft.com/office/officeart/2005/8/layout/cycle5"/>
    <dgm:cxn modelId="{62B7B0FC-B753-7F4C-A74E-2B77221401F8}" type="presParOf" srcId="{31ADF20A-A48A-6449-9596-F228D2DCD921}" destId="{EF3A9EBB-9B82-8F44-94D7-8F3F422D63DF}" srcOrd="7" destOrd="0" presId="urn:microsoft.com/office/officeart/2005/8/layout/cycle5"/>
    <dgm:cxn modelId="{455DCBFC-F3A7-014C-A88E-BF45B54B1F83}" type="presParOf" srcId="{31ADF20A-A48A-6449-9596-F228D2DCD921}" destId="{D81A5BFB-3228-4A4A-8A2C-20723EE1F0FC}" srcOrd="8" destOrd="0" presId="urn:microsoft.com/office/officeart/2005/8/layout/cycle5"/>
    <dgm:cxn modelId="{DFBA7341-DC6F-C645-8B35-47683EB38F55}" type="presParOf" srcId="{31ADF20A-A48A-6449-9596-F228D2DCD921}" destId="{D94D812F-FA23-E748-82AF-83F97E87F296}" srcOrd="9" destOrd="0" presId="urn:microsoft.com/office/officeart/2005/8/layout/cycle5"/>
    <dgm:cxn modelId="{983D6D3E-079B-774B-919B-FF5F70965111}" type="presParOf" srcId="{31ADF20A-A48A-6449-9596-F228D2DCD921}" destId="{93C968A8-AC18-3F45-A413-533D252A6D73}" srcOrd="10" destOrd="0" presId="urn:microsoft.com/office/officeart/2005/8/layout/cycle5"/>
    <dgm:cxn modelId="{EE1D1E1D-9D16-7B49-995C-20BD0D068B26}" type="presParOf" srcId="{31ADF20A-A48A-6449-9596-F228D2DCD921}" destId="{15EEF325-0E38-CD49-9D17-196F60F481CE}" srcOrd="11" destOrd="0" presId="urn:microsoft.com/office/officeart/2005/8/layout/cycle5"/>
    <dgm:cxn modelId="{58C1DAF0-046F-C947-9531-1CAD036FB225}" type="presParOf" srcId="{31ADF20A-A48A-6449-9596-F228D2DCD921}" destId="{9C5ACACD-B831-7246-9A66-F42D121B3B82}" srcOrd="12" destOrd="0" presId="urn:microsoft.com/office/officeart/2005/8/layout/cycle5"/>
    <dgm:cxn modelId="{D5719949-4CE4-3C4C-BB71-A15ACA167A1A}" type="presParOf" srcId="{31ADF20A-A48A-6449-9596-F228D2DCD921}" destId="{A6A57471-673C-7D43-95D9-C0DD60184105}" srcOrd="13" destOrd="0" presId="urn:microsoft.com/office/officeart/2005/8/layout/cycle5"/>
    <dgm:cxn modelId="{2A728FCA-2E6D-724E-AA52-8BA691B64092}" type="presParOf" srcId="{31ADF20A-A48A-6449-9596-F228D2DCD921}" destId="{284F9037-067E-8B40-BEE9-8AEEF61B4F56}" srcOrd="14" destOrd="0" presId="urn:microsoft.com/office/officeart/2005/8/layout/cycle5"/>
    <dgm:cxn modelId="{B0B01525-7BA4-784A-99A4-DFC346B6F0BD}" type="presParOf" srcId="{31ADF20A-A48A-6449-9596-F228D2DCD921}" destId="{7EC0D772-1A8A-3746-85A1-88A6850493AB}" srcOrd="15" destOrd="0" presId="urn:microsoft.com/office/officeart/2005/8/layout/cycle5"/>
    <dgm:cxn modelId="{0EF48F71-564C-C948-92E9-A7DA10AD9B80}" type="presParOf" srcId="{31ADF20A-A48A-6449-9596-F228D2DCD921}" destId="{38860253-D8CB-BE44-A480-C8E2A0324584}" srcOrd="16" destOrd="0" presId="urn:microsoft.com/office/officeart/2005/8/layout/cycle5"/>
    <dgm:cxn modelId="{EA1629EB-3D6E-614C-B952-962F6D7D749A}" type="presParOf" srcId="{31ADF20A-A48A-6449-9596-F228D2DCD921}" destId="{558C1CBF-9759-8A49-AD70-6C4E3E0AADBF}" srcOrd="17" destOrd="0" presId="urn:microsoft.com/office/officeart/2005/8/layout/cycle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CDE7FF-F436-464C-B04E-C548AA6DD037}" type="doc">
      <dgm:prSet loTypeId="urn:microsoft.com/office/officeart/2008/layout/CaptionedPicture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BD1AD70-6AC6-7F46-85FD-CA76A07296C6}">
      <dgm:prSet phldrT="[Text]"/>
      <dgm:spPr/>
      <dgm:t>
        <a:bodyPr/>
        <a:lstStyle/>
        <a:p>
          <a:r>
            <a:rPr lang="en-US" dirty="0"/>
            <a:t>Awareness, knowledge,  and education</a:t>
          </a:r>
        </a:p>
      </dgm:t>
    </dgm:pt>
    <dgm:pt modelId="{FE044DCB-9745-9E4E-B030-CFA7B7B12260}" type="parTrans" cxnId="{F9FCA8D7-B8EB-CC4B-A666-4023E76503D7}">
      <dgm:prSet/>
      <dgm:spPr/>
      <dgm:t>
        <a:bodyPr/>
        <a:lstStyle/>
        <a:p>
          <a:endParaRPr lang="en-US"/>
        </a:p>
      </dgm:t>
    </dgm:pt>
    <dgm:pt modelId="{F70BB2AF-E0D7-0948-97AF-436F5E41F064}" type="sibTrans" cxnId="{F9FCA8D7-B8EB-CC4B-A666-4023E76503D7}">
      <dgm:prSet/>
      <dgm:spPr/>
      <dgm:t>
        <a:bodyPr/>
        <a:lstStyle/>
        <a:p>
          <a:endParaRPr lang="en-US"/>
        </a:p>
      </dgm:t>
    </dgm:pt>
    <dgm:pt modelId="{473CB5D1-749E-4442-8B3B-B890AA8B4528}">
      <dgm:prSet phldrT="[Text]"/>
      <dgm:spPr/>
      <dgm:t>
        <a:bodyPr/>
        <a:lstStyle/>
        <a:p>
          <a:r>
            <a:rPr lang="en-US" dirty="0"/>
            <a:t>Process and measurement</a:t>
          </a:r>
        </a:p>
      </dgm:t>
    </dgm:pt>
    <dgm:pt modelId="{67D57418-1B17-F540-9748-0EA928E0E42A}" type="parTrans" cxnId="{D7D22551-0676-A641-A516-32287E4E9C62}">
      <dgm:prSet/>
      <dgm:spPr/>
      <dgm:t>
        <a:bodyPr/>
        <a:lstStyle/>
        <a:p>
          <a:endParaRPr lang="en-US"/>
        </a:p>
      </dgm:t>
    </dgm:pt>
    <dgm:pt modelId="{3D2A1536-C25E-8D42-BDC8-19506AF9A41D}" type="sibTrans" cxnId="{D7D22551-0676-A641-A516-32287E4E9C62}">
      <dgm:prSet/>
      <dgm:spPr/>
      <dgm:t>
        <a:bodyPr/>
        <a:lstStyle/>
        <a:p>
          <a:endParaRPr lang="en-US"/>
        </a:p>
      </dgm:t>
    </dgm:pt>
    <dgm:pt modelId="{021A6A19-E85A-654C-B24E-38B567663237}">
      <dgm:prSet phldrT="[Text]"/>
      <dgm:spPr/>
      <dgm:t>
        <a:bodyPr/>
        <a:lstStyle/>
        <a:p>
          <a:r>
            <a:rPr lang="en-US" dirty="0"/>
            <a:t>Tools</a:t>
          </a:r>
        </a:p>
      </dgm:t>
    </dgm:pt>
    <dgm:pt modelId="{5D21152B-A7BF-3C48-8C1B-E7B554C2A134}" type="parTrans" cxnId="{E187CC62-ADE4-A247-8B9B-90F8073C025A}">
      <dgm:prSet/>
      <dgm:spPr/>
      <dgm:t>
        <a:bodyPr/>
        <a:lstStyle/>
        <a:p>
          <a:endParaRPr lang="en-US"/>
        </a:p>
      </dgm:t>
    </dgm:pt>
    <dgm:pt modelId="{777C48D5-1E2B-EB44-9460-B47293A7DE74}" type="sibTrans" cxnId="{E187CC62-ADE4-A247-8B9B-90F8073C025A}">
      <dgm:prSet/>
      <dgm:spPr/>
      <dgm:t>
        <a:bodyPr/>
        <a:lstStyle/>
        <a:p>
          <a:endParaRPr lang="en-US"/>
        </a:p>
      </dgm:t>
    </dgm:pt>
    <dgm:pt modelId="{FF33E662-ECE4-1943-B754-9902FA2FBD9B}" type="pres">
      <dgm:prSet presAssocID="{B3CDE7FF-F436-464C-B04E-C548AA6DD037}" presName="Name0" presStyleCnt="0">
        <dgm:presLayoutVars>
          <dgm:chMax/>
          <dgm:chPref/>
          <dgm:dir/>
        </dgm:presLayoutVars>
      </dgm:prSet>
      <dgm:spPr/>
    </dgm:pt>
    <dgm:pt modelId="{51800E59-DCA3-B546-927F-334BB7F916F9}" type="pres">
      <dgm:prSet presAssocID="{1BD1AD70-6AC6-7F46-85FD-CA76A07296C6}" presName="composite" presStyleCnt="0">
        <dgm:presLayoutVars>
          <dgm:chMax val="1"/>
          <dgm:chPref val="1"/>
        </dgm:presLayoutVars>
      </dgm:prSet>
      <dgm:spPr/>
    </dgm:pt>
    <dgm:pt modelId="{6901C133-AE9D-8B46-98F0-564CE924082E}" type="pres">
      <dgm:prSet presAssocID="{1BD1AD70-6AC6-7F46-85FD-CA76A07296C6}" presName="Accent" presStyleLbl="trAlignAcc1" presStyleIdx="0" presStyleCnt="3">
        <dgm:presLayoutVars>
          <dgm:chMax val="0"/>
          <dgm:chPref val="0"/>
        </dgm:presLayoutVars>
      </dgm:prSet>
      <dgm:spPr/>
    </dgm:pt>
    <dgm:pt modelId="{D632AE70-9824-4D4F-9EC3-5AD010C9BA84}" type="pres">
      <dgm:prSet presAssocID="{1BD1AD70-6AC6-7F46-85FD-CA76A07296C6}" presName="Image" presStyleLbl="alignImgPlace1" presStyleIdx="0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4F54120-F8AB-4F41-8BB5-B3914696172E}" type="pres">
      <dgm:prSet presAssocID="{1BD1AD70-6AC6-7F46-85FD-CA76A07296C6}" presName="ChildComposite" presStyleCnt="0"/>
      <dgm:spPr/>
    </dgm:pt>
    <dgm:pt modelId="{DD26B522-D4BD-0745-8EFD-BA73A22A2E17}" type="pres">
      <dgm:prSet presAssocID="{1BD1AD70-6AC6-7F46-85FD-CA76A07296C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9941203-8EF1-5943-A0D5-0298B5775236}" type="pres">
      <dgm:prSet presAssocID="{1BD1AD70-6AC6-7F46-85FD-CA76A07296C6}" presName="Parent" presStyleLbl="revTx" presStyleIdx="0" presStyleCnt="3">
        <dgm:presLayoutVars>
          <dgm:chMax val="1"/>
          <dgm:chPref val="0"/>
          <dgm:bulletEnabled val="1"/>
        </dgm:presLayoutVars>
      </dgm:prSet>
      <dgm:spPr/>
    </dgm:pt>
    <dgm:pt modelId="{D01CE0E4-65B3-A049-9EE6-EA83BD956475}" type="pres">
      <dgm:prSet presAssocID="{F70BB2AF-E0D7-0948-97AF-436F5E41F064}" presName="sibTrans" presStyleCnt="0"/>
      <dgm:spPr/>
    </dgm:pt>
    <dgm:pt modelId="{55A5BEC7-A081-F245-8490-ADAB31453CB7}" type="pres">
      <dgm:prSet presAssocID="{473CB5D1-749E-4442-8B3B-B890AA8B4528}" presName="composite" presStyleCnt="0">
        <dgm:presLayoutVars>
          <dgm:chMax val="1"/>
          <dgm:chPref val="1"/>
        </dgm:presLayoutVars>
      </dgm:prSet>
      <dgm:spPr/>
    </dgm:pt>
    <dgm:pt modelId="{84AA24A0-755A-7644-85F1-7C47C26B7459}" type="pres">
      <dgm:prSet presAssocID="{473CB5D1-749E-4442-8B3B-B890AA8B4528}" presName="Accent" presStyleLbl="trAlignAcc1" presStyleIdx="1" presStyleCnt="3">
        <dgm:presLayoutVars>
          <dgm:chMax val="0"/>
          <dgm:chPref val="0"/>
        </dgm:presLayoutVars>
      </dgm:prSet>
      <dgm:spPr/>
    </dgm:pt>
    <dgm:pt modelId="{47A335C6-E4D0-8143-AADE-6E963F2A6BC6}" type="pres">
      <dgm:prSet presAssocID="{473CB5D1-749E-4442-8B3B-B890AA8B4528}" presName="Image" presStyleLbl="alignImgPlace1" presStyleIdx="1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51DB3AC1-E0F1-AC4F-9CA1-A9F7D4CA6EC1}" type="pres">
      <dgm:prSet presAssocID="{473CB5D1-749E-4442-8B3B-B890AA8B4528}" presName="ChildComposite" presStyleCnt="0"/>
      <dgm:spPr/>
    </dgm:pt>
    <dgm:pt modelId="{84EC071F-5101-0940-9283-9DCFB6D7ABC3}" type="pres">
      <dgm:prSet presAssocID="{473CB5D1-749E-4442-8B3B-B890AA8B452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2F70F06-082D-E242-8D8E-7B145EFCA9C4}" type="pres">
      <dgm:prSet presAssocID="{473CB5D1-749E-4442-8B3B-B890AA8B4528}" presName="Parent" presStyleLbl="revTx" presStyleIdx="1" presStyleCnt="3">
        <dgm:presLayoutVars>
          <dgm:chMax val="1"/>
          <dgm:chPref val="0"/>
          <dgm:bulletEnabled val="1"/>
        </dgm:presLayoutVars>
      </dgm:prSet>
      <dgm:spPr/>
    </dgm:pt>
    <dgm:pt modelId="{19930361-12D1-8A47-AB72-3F71540E8DCE}" type="pres">
      <dgm:prSet presAssocID="{3D2A1536-C25E-8D42-BDC8-19506AF9A41D}" presName="sibTrans" presStyleCnt="0"/>
      <dgm:spPr/>
    </dgm:pt>
    <dgm:pt modelId="{379BC07B-0DFB-7D49-876D-C93EF7279613}" type="pres">
      <dgm:prSet presAssocID="{021A6A19-E85A-654C-B24E-38B567663237}" presName="composite" presStyleCnt="0">
        <dgm:presLayoutVars>
          <dgm:chMax val="1"/>
          <dgm:chPref val="1"/>
        </dgm:presLayoutVars>
      </dgm:prSet>
      <dgm:spPr/>
    </dgm:pt>
    <dgm:pt modelId="{A47D1865-43F5-B741-8E3B-32659823449B}" type="pres">
      <dgm:prSet presAssocID="{021A6A19-E85A-654C-B24E-38B567663237}" presName="Accent" presStyleLbl="trAlignAcc1" presStyleIdx="2" presStyleCnt="3">
        <dgm:presLayoutVars>
          <dgm:chMax val="0"/>
          <dgm:chPref val="0"/>
        </dgm:presLayoutVars>
      </dgm:prSet>
      <dgm:spPr/>
    </dgm:pt>
    <dgm:pt modelId="{CD350841-A4C5-834F-B630-79C9B025462F}" type="pres">
      <dgm:prSet presAssocID="{021A6A19-E85A-654C-B24E-38B567663237}" presName="Image" presStyleLbl="alignImgPlace1" presStyleIdx="2" presStyleCnt="3">
        <dgm:presLayoutVars>
          <dgm:chMax val="0"/>
          <dgm:chPref val="0"/>
        </dgm:presLayoutVars>
      </dgm:prSet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4B6B845-7BE6-614F-A889-DAD0FEB5E490}" type="pres">
      <dgm:prSet presAssocID="{021A6A19-E85A-654C-B24E-38B567663237}" presName="ChildComposite" presStyleCnt="0"/>
      <dgm:spPr/>
    </dgm:pt>
    <dgm:pt modelId="{B904047B-CECD-0D42-8FEA-CC6A7081B62F}" type="pres">
      <dgm:prSet presAssocID="{021A6A19-E85A-654C-B24E-38B56766323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CD25D87-854A-D14F-9593-5FC57B847E47}" type="pres">
      <dgm:prSet presAssocID="{021A6A19-E85A-654C-B24E-38B567663237}" presName="Parent" presStyleLbl="revTx" presStyleIdx="2" presStyleCnt="3">
        <dgm:presLayoutVars>
          <dgm:chMax val="1"/>
          <dgm:chPref val="0"/>
          <dgm:bulletEnabled val="1"/>
        </dgm:presLayoutVars>
      </dgm:prSet>
      <dgm:spPr/>
    </dgm:pt>
  </dgm:ptLst>
  <dgm:cxnLst>
    <dgm:cxn modelId="{E9875226-ECFD-264D-9AF9-9D55FB86C7BC}" type="presOf" srcId="{B3CDE7FF-F436-464C-B04E-C548AA6DD037}" destId="{FF33E662-ECE4-1943-B754-9902FA2FBD9B}" srcOrd="0" destOrd="0" presId="urn:microsoft.com/office/officeart/2008/layout/CaptionedPictures"/>
    <dgm:cxn modelId="{D7D22551-0676-A641-A516-32287E4E9C62}" srcId="{B3CDE7FF-F436-464C-B04E-C548AA6DD037}" destId="{473CB5D1-749E-4442-8B3B-B890AA8B4528}" srcOrd="1" destOrd="0" parTransId="{67D57418-1B17-F540-9748-0EA928E0E42A}" sibTransId="{3D2A1536-C25E-8D42-BDC8-19506AF9A41D}"/>
    <dgm:cxn modelId="{E187CC62-ADE4-A247-8B9B-90F8073C025A}" srcId="{B3CDE7FF-F436-464C-B04E-C548AA6DD037}" destId="{021A6A19-E85A-654C-B24E-38B567663237}" srcOrd="2" destOrd="0" parTransId="{5D21152B-A7BF-3C48-8C1B-E7B554C2A134}" sibTransId="{777C48D5-1E2B-EB44-9460-B47293A7DE74}"/>
    <dgm:cxn modelId="{31508994-A713-D547-8FD9-0357297A05E4}" type="presOf" srcId="{1BD1AD70-6AC6-7F46-85FD-CA76A07296C6}" destId="{89941203-8EF1-5943-A0D5-0298B5775236}" srcOrd="0" destOrd="0" presId="urn:microsoft.com/office/officeart/2008/layout/CaptionedPictures"/>
    <dgm:cxn modelId="{D730D6C1-52A8-4144-8A54-17E6342A42D8}" type="presOf" srcId="{473CB5D1-749E-4442-8B3B-B890AA8B4528}" destId="{12F70F06-082D-E242-8D8E-7B145EFCA9C4}" srcOrd="0" destOrd="0" presId="urn:microsoft.com/office/officeart/2008/layout/CaptionedPictures"/>
    <dgm:cxn modelId="{F9FCA8D7-B8EB-CC4B-A666-4023E76503D7}" srcId="{B3CDE7FF-F436-464C-B04E-C548AA6DD037}" destId="{1BD1AD70-6AC6-7F46-85FD-CA76A07296C6}" srcOrd="0" destOrd="0" parTransId="{FE044DCB-9745-9E4E-B030-CFA7B7B12260}" sibTransId="{F70BB2AF-E0D7-0948-97AF-436F5E41F064}"/>
    <dgm:cxn modelId="{A8C24BE4-4902-E54B-BAF6-92F26BBD3EA7}" type="presOf" srcId="{021A6A19-E85A-654C-B24E-38B567663237}" destId="{7CD25D87-854A-D14F-9593-5FC57B847E47}" srcOrd="0" destOrd="0" presId="urn:microsoft.com/office/officeart/2008/layout/CaptionedPictures"/>
    <dgm:cxn modelId="{8F839672-DE75-9941-8556-172223CA63EF}" type="presParOf" srcId="{FF33E662-ECE4-1943-B754-9902FA2FBD9B}" destId="{51800E59-DCA3-B546-927F-334BB7F916F9}" srcOrd="0" destOrd="0" presId="urn:microsoft.com/office/officeart/2008/layout/CaptionedPictures"/>
    <dgm:cxn modelId="{4936FEBB-1085-F44A-9690-0EB167496473}" type="presParOf" srcId="{51800E59-DCA3-B546-927F-334BB7F916F9}" destId="{6901C133-AE9D-8B46-98F0-564CE924082E}" srcOrd="0" destOrd="0" presId="urn:microsoft.com/office/officeart/2008/layout/CaptionedPictures"/>
    <dgm:cxn modelId="{94B4DF80-4D0A-A846-9BA9-4A5CBCD8E765}" type="presParOf" srcId="{51800E59-DCA3-B546-927F-334BB7F916F9}" destId="{D632AE70-9824-4D4F-9EC3-5AD010C9BA84}" srcOrd="1" destOrd="0" presId="urn:microsoft.com/office/officeart/2008/layout/CaptionedPictures"/>
    <dgm:cxn modelId="{3E721390-FA49-414D-BEF0-3D96B394D464}" type="presParOf" srcId="{51800E59-DCA3-B546-927F-334BB7F916F9}" destId="{94F54120-F8AB-4F41-8BB5-B3914696172E}" srcOrd="2" destOrd="0" presId="urn:microsoft.com/office/officeart/2008/layout/CaptionedPictures"/>
    <dgm:cxn modelId="{DE7B7CF1-BBF7-EF46-9D6A-394B5C102BB1}" type="presParOf" srcId="{94F54120-F8AB-4F41-8BB5-B3914696172E}" destId="{DD26B522-D4BD-0745-8EFD-BA73A22A2E17}" srcOrd="0" destOrd="0" presId="urn:microsoft.com/office/officeart/2008/layout/CaptionedPictures"/>
    <dgm:cxn modelId="{4FD6F9C3-F511-724E-8F27-1403C2E0662B}" type="presParOf" srcId="{94F54120-F8AB-4F41-8BB5-B3914696172E}" destId="{89941203-8EF1-5943-A0D5-0298B5775236}" srcOrd="1" destOrd="0" presId="urn:microsoft.com/office/officeart/2008/layout/CaptionedPictures"/>
    <dgm:cxn modelId="{6E723EEF-6499-E644-817A-F88B22624B05}" type="presParOf" srcId="{FF33E662-ECE4-1943-B754-9902FA2FBD9B}" destId="{D01CE0E4-65B3-A049-9EE6-EA83BD956475}" srcOrd="1" destOrd="0" presId="urn:microsoft.com/office/officeart/2008/layout/CaptionedPictures"/>
    <dgm:cxn modelId="{E8681EAA-C801-5A4F-B405-E6BA24C14D06}" type="presParOf" srcId="{FF33E662-ECE4-1943-B754-9902FA2FBD9B}" destId="{55A5BEC7-A081-F245-8490-ADAB31453CB7}" srcOrd="2" destOrd="0" presId="urn:microsoft.com/office/officeart/2008/layout/CaptionedPictures"/>
    <dgm:cxn modelId="{02F689C8-3A78-7F46-BEEC-59658D132B6C}" type="presParOf" srcId="{55A5BEC7-A081-F245-8490-ADAB31453CB7}" destId="{84AA24A0-755A-7644-85F1-7C47C26B7459}" srcOrd="0" destOrd="0" presId="urn:microsoft.com/office/officeart/2008/layout/CaptionedPictures"/>
    <dgm:cxn modelId="{0247204E-026D-8444-9FEA-D73DF32B6AD3}" type="presParOf" srcId="{55A5BEC7-A081-F245-8490-ADAB31453CB7}" destId="{47A335C6-E4D0-8143-AADE-6E963F2A6BC6}" srcOrd="1" destOrd="0" presId="urn:microsoft.com/office/officeart/2008/layout/CaptionedPictures"/>
    <dgm:cxn modelId="{DAF8C301-C4C7-F647-8771-3A51F7C94849}" type="presParOf" srcId="{55A5BEC7-A081-F245-8490-ADAB31453CB7}" destId="{51DB3AC1-E0F1-AC4F-9CA1-A9F7D4CA6EC1}" srcOrd="2" destOrd="0" presId="urn:microsoft.com/office/officeart/2008/layout/CaptionedPictures"/>
    <dgm:cxn modelId="{00BD0AE6-B7C5-8C40-9F8D-49894433A376}" type="presParOf" srcId="{51DB3AC1-E0F1-AC4F-9CA1-A9F7D4CA6EC1}" destId="{84EC071F-5101-0940-9283-9DCFB6D7ABC3}" srcOrd="0" destOrd="0" presId="urn:microsoft.com/office/officeart/2008/layout/CaptionedPictures"/>
    <dgm:cxn modelId="{B2B956D6-CD18-FB41-B5DB-E01B9AAD593F}" type="presParOf" srcId="{51DB3AC1-E0F1-AC4F-9CA1-A9F7D4CA6EC1}" destId="{12F70F06-082D-E242-8D8E-7B145EFCA9C4}" srcOrd="1" destOrd="0" presId="urn:microsoft.com/office/officeart/2008/layout/CaptionedPictures"/>
    <dgm:cxn modelId="{AEC257DA-E87B-D142-A111-33FA303D001F}" type="presParOf" srcId="{FF33E662-ECE4-1943-B754-9902FA2FBD9B}" destId="{19930361-12D1-8A47-AB72-3F71540E8DCE}" srcOrd="3" destOrd="0" presId="urn:microsoft.com/office/officeart/2008/layout/CaptionedPictures"/>
    <dgm:cxn modelId="{AACDD5E3-B3EF-7841-AD08-8F3C60CE7C79}" type="presParOf" srcId="{FF33E662-ECE4-1943-B754-9902FA2FBD9B}" destId="{379BC07B-0DFB-7D49-876D-C93EF7279613}" srcOrd="4" destOrd="0" presId="urn:microsoft.com/office/officeart/2008/layout/CaptionedPictures"/>
    <dgm:cxn modelId="{EADA4296-CBE2-6C48-9E42-1F9446729B5E}" type="presParOf" srcId="{379BC07B-0DFB-7D49-876D-C93EF7279613}" destId="{A47D1865-43F5-B741-8E3B-32659823449B}" srcOrd="0" destOrd="0" presId="urn:microsoft.com/office/officeart/2008/layout/CaptionedPictures"/>
    <dgm:cxn modelId="{43869C15-F2E4-644D-B517-EB89FA5ABE57}" type="presParOf" srcId="{379BC07B-0DFB-7D49-876D-C93EF7279613}" destId="{CD350841-A4C5-834F-B630-79C9B025462F}" srcOrd="1" destOrd="0" presId="urn:microsoft.com/office/officeart/2008/layout/CaptionedPictures"/>
    <dgm:cxn modelId="{93963F22-2B42-8240-B4CA-AFE384AECE3C}" type="presParOf" srcId="{379BC07B-0DFB-7D49-876D-C93EF7279613}" destId="{D4B6B845-7BE6-614F-A889-DAD0FEB5E490}" srcOrd="2" destOrd="0" presId="urn:microsoft.com/office/officeart/2008/layout/CaptionedPictures"/>
    <dgm:cxn modelId="{674910F8-B5B3-0745-81EE-A613C21A1EB2}" type="presParOf" srcId="{D4B6B845-7BE6-614F-A889-DAD0FEB5E490}" destId="{B904047B-CECD-0D42-8FEA-CC6A7081B62F}" srcOrd="0" destOrd="0" presId="urn:microsoft.com/office/officeart/2008/layout/CaptionedPictures"/>
    <dgm:cxn modelId="{21CD76BC-5556-AD48-B584-DB55C428793A}" type="presParOf" srcId="{D4B6B845-7BE6-614F-A889-DAD0FEB5E490}" destId="{7CD25D87-854A-D14F-9593-5FC57B847E47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26534F-C263-4D66-9908-EB95F31D238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B971B8-3477-4BC0-9814-131EC6EF3AE6}">
      <dgm:prSet phldrT="[Text]" custT="1"/>
      <dgm:spPr/>
      <dgm:t>
        <a:bodyPr anchor="t"/>
        <a:lstStyle/>
        <a:p>
          <a:pPr algn="ctr"/>
          <a:r>
            <a:rPr lang="fr-FR" sz="2000" b="1" dirty="0"/>
            <a:t>C1 Define Security Requirements</a:t>
          </a:r>
        </a:p>
      </dgm:t>
    </dgm:pt>
    <dgm:pt modelId="{52F94ED5-C76E-4699-AC32-58D638551346}" type="parTrans" cxnId="{3D12047E-F19A-485D-A157-E7D6FE171071}">
      <dgm:prSet/>
      <dgm:spPr/>
      <dgm:t>
        <a:bodyPr/>
        <a:lstStyle/>
        <a:p>
          <a:pPr algn="ctr"/>
          <a:endParaRPr lang="fr-FR" sz="2000"/>
        </a:p>
      </dgm:t>
    </dgm:pt>
    <dgm:pt modelId="{85599E56-7AE6-48F2-996D-585B85E1E33E}" type="sibTrans" cxnId="{3D12047E-F19A-485D-A157-E7D6FE171071}">
      <dgm:prSet/>
      <dgm:spPr/>
      <dgm:t>
        <a:bodyPr/>
        <a:lstStyle/>
        <a:p>
          <a:pPr algn="ctr"/>
          <a:endParaRPr lang="fr-FR" sz="2000"/>
        </a:p>
      </dgm:t>
    </dgm:pt>
    <dgm:pt modelId="{407FD6F4-DFBA-49AD-BB9F-79B270EAA9CA}">
      <dgm:prSet phldrT="[Text]" custT="1"/>
      <dgm:spPr/>
      <dgm:t>
        <a:bodyPr anchor="t"/>
        <a:lstStyle/>
        <a:p>
          <a:pPr algn="ctr"/>
          <a:r>
            <a:rPr lang="fr-FR" sz="2000" b="1" dirty="0"/>
            <a:t>C2 Leverage Security Frameworks and Libraries</a:t>
          </a:r>
        </a:p>
      </dgm:t>
    </dgm:pt>
    <dgm:pt modelId="{8E9CCAAE-D2B6-4CDB-B751-C890E58F4946}" type="parTrans" cxnId="{930E2C1B-9F6A-46AC-A54A-C2539C260D81}">
      <dgm:prSet/>
      <dgm:spPr/>
      <dgm:t>
        <a:bodyPr/>
        <a:lstStyle/>
        <a:p>
          <a:pPr algn="ctr"/>
          <a:endParaRPr lang="fr-FR" sz="2000"/>
        </a:p>
      </dgm:t>
    </dgm:pt>
    <dgm:pt modelId="{F74FF02C-AB98-467A-B185-4787439ECC2F}" type="sibTrans" cxnId="{930E2C1B-9F6A-46AC-A54A-C2539C260D81}">
      <dgm:prSet/>
      <dgm:spPr/>
      <dgm:t>
        <a:bodyPr/>
        <a:lstStyle/>
        <a:p>
          <a:pPr algn="ctr"/>
          <a:endParaRPr lang="fr-FR" sz="2000"/>
        </a:p>
      </dgm:t>
    </dgm:pt>
    <dgm:pt modelId="{42FC5F19-DE81-49D2-96E9-691CBAF462B7}">
      <dgm:prSet phldrT="[Text]" custT="1"/>
      <dgm:spPr/>
      <dgm:t>
        <a:bodyPr anchor="t"/>
        <a:lstStyle/>
        <a:p>
          <a:pPr algn="ctr"/>
          <a:r>
            <a:rPr lang="fr-FR" sz="2000" b="1" dirty="0"/>
            <a:t>C3 </a:t>
          </a:r>
          <a:r>
            <a:rPr lang="fr-FR" sz="2000" b="1" i="0" dirty="0"/>
            <a:t>Secure Database Access</a:t>
          </a:r>
          <a:endParaRPr lang="fr-FR" sz="2000" b="1" dirty="0"/>
        </a:p>
      </dgm:t>
    </dgm:pt>
    <dgm:pt modelId="{D300753A-B756-44FD-88FE-F137602354B3}" type="parTrans" cxnId="{B3F0C95B-817E-42F1-A03C-4C63ACE1C096}">
      <dgm:prSet/>
      <dgm:spPr/>
      <dgm:t>
        <a:bodyPr/>
        <a:lstStyle/>
        <a:p>
          <a:pPr algn="ctr"/>
          <a:endParaRPr lang="fr-FR" sz="2000"/>
        </a:p>
      </dgm:t>
    </dgm:pt>
    <dgm:pt modelId="{840B8C24-3ACE-456C-B8AF-6A1F07786137}" type="sibTrans" cxnId="{B3F0C95B-817E-42F1-A03C-4C63ACE1C096}">
      <dgm:prSet/>
      <dgm:spPr/>
      <dgm:t>
        <a:bodyPr/>
        <a:lstStyle/>
        <a:p>
          <a:pPr algn="ctr"/>
          <a:endParaRPr lang="fr-FR" sz="2000"/>
        </a:p>
      </dgm:t>
    </dgm:pt>
    <dgm:pt modelId="{85A20B14-DF11-493A-976A-1286CFC080E4}">
      <dgm:prSet phldrT="[Text]" custT="1"/>
      <dgm:spPr/>
      <dgm:t>
        <a:bodyPr anchor="t"/>
        <a:lstStyle/>
        <a:p>
          <a:pPr algn="ctr"/>
          <a:r>
            <a:rPr lang="fr-FR" sz="2000" b="1" dirty="0"/>
            <a:t>C4 Encode and Escape Data</a:t>
          </a:r>
        </a:p>
      </dgm:t>
    </dgm:pt>
    <dgm:pt modelId="{A1972DF9-AF3D-4C08-A7FC-01DF5D9FE8F9}" type="parTrans" cxnId="{76B704D2-A5D3-4C89-B47F-B35715213C3C}">
      <dgm:prSet/>
      <dgm:spPr/>
      <dgm:t>
        <a:bodyPr/>
        <a:lstStyle/>
        <a:p>
          <a:pPr algn="ctr"/>
          <a:endParaRPr lang="fr-FR" sz="2000"/>
        </a:p>
      </dgm:t>
    </dgm:pt>
    <dgm:pt modelId="{215453E2-96E0-411C-BEDE-B5CC06ED3016}" type="sibTrans" cxnId="{76B704D2-A5D3-4C89-B47F-B35715213C3C}">
      <dgm:prSet/>
      <dgm:spPr/>
      <dgm:t>
        <a:bodyPr/>
        <a:lstStyle/>
        <a:p>
          <a:pPr algn="ctr"/>
          <a:endParaRPr lang="fr-FR" sz="2000"/>
        </a:p>
      </dgm:t>
    </dgm:pt>
    <dgm:pt modelId="{B24580C2-76B1-4EE2-B444-46F49921F719}">
      <dgm:prSet phldrT="[Text]" custT="1"/>
      <dgm:spPr/>
      <dgm:t>
        <a:bodyPr anchor="t"/>
        <a:lstStyle/>
        <a:p>
          <a:pPr algn="ctr"/>
          <a:r>
            <a:rPr lang="en-US" sz="2000" b="1" dirty="0"/>
            <a:t>C5 Validate All Imputs</a:t>
          </a:r>
          <a:endParaRPr lang="fr-FR" sz="2000" b="1" dirty="0"/>
        </a:p>
      </dgm:t>
    </dgm:pt>
    <dgm:pt modelId="{62A06AE9-0836-461D-8344-D8888D0E1FEE}" type="parTrans" cxnId="{2280BAA1-DE2E-4ABB-A20A-BF1A9D43EB15}">
      <dgm:prSet/>
      <dgm:spPr/>
      <dgm:t>
        <a:bodyPr/>
        <a:lstStyle/>
        <a:p>
          <a:pPr algn="ctr"/>
          <a:endParaRPr lang="fr-FR" sz="2000"/>
        </a:p>
      </dgm:t>
    </dgm:pt>
    <dgm:pt modelId="{70936D73-6164-47C1-9E3B-90496548737B}" type="sibTrans" cxnId="{2280BAA1-DE2E-4ABB-A20A-BF1A9D43EB15}">
      <dgm:prSet/>
      <dgm:spPr/>
      <dgm:t>
        <a:bodyPr/>
        <a:lstStyle/>
        <a:p>
          <a:pPr algn="ctr"/>
          <a:endParaRPr lang="fr-FR" sz="2000"/>
        </a:p>
      </dgm:t>
    </dgm:pt>
    <dgm:pt modelId="{137FCB4F-8F9F-4DD6-998D-40CC1854DAEF}">
      <dgm:prSet phldrT="[Text]" custT="1"/>
      <dgm:spPr/>
      <dgm:t>
        <a:bodyPr anchor="t"/>
        <a:lstStyle/>
        <a:p>
          <a:pPr algn="ctr"/>
          <a:r>
            <a:rPr lang="fr-FR" sz="2000" b="1" dirty="0"/>
            <a:t>C6 Implement Digital Identity</a:t>
          </a:r>
        </a:p>
      </dgm:t>
    </dgm:pt>
    <dgm:pt modelId="{66447E93-A978-42C5-AF74-7804BBA39F72}" type="parTrans" cxnId="{93405951-A760-4CC1-B347-C490DD2440A3}">
      <dgm:prSet/>
      <dgm:spPr/>
      <dgm:t>
        <a:bodyPr/>
        <a:lstStyle/>
        <a:p>
          <a:pPr algn="ctr"/>
          <a:endParaRPr lang="fr-FR" sz="2000"/>
        </a:p>
      </dgm:t>
    </dgm:pt>
    <dgm:pt modelId="{DFD5DB9B-30E7-428F-8DEB-CFF30B862587}" type="sibTrans" cxnId="{93405951-A760-4CC1-B347-C490DD2440A3}">
      <dgm:prSet/>
      <dgm:spPr/>
      <dgm:t>
        <a:bodyPr/>
        <a:lstStyle/>
        <a:p>
          <a:pPr algn="ctr"/>
          <a:endParaRPr lang="fr-FR" sz="2000"/>
        </a:p>
      </dgm:t>
    </dgm:pt>
    <dgm:pt modelId="{D5B26DBD-B737-4007-8F11-59E8C98802CF}">
      <dgm:prSet phldrT="[Text]" custT="1"/>
      <dgm:spPr/>
      <dgm:t>
        <a:bodyPr anchor="t"/>
        <a:lstStyle/>
        <a:p>
          <a:pPr algn="ctr"/>
          <a:r>
            <a:rPr lang="fr-FR" sz="2000" b="1" dirty="0"/>
            <a:t>C7 Enforce Access Control</a:t>
          </a:r>
        </a:p>
      </dgm:t>
    </dgm:pt>
    <dgm:pt modelId="{54C73017-42F8-4839-A5D1-54C2FA171330}" type="parTrans" cxnId="{A96D59C1-0E5C-4EC5-8878-192D8FF59FAA}">
      <dgm:prSet/>
      <dgm:spPr/>
      <dgm:t>
        <a:bodyPr/>
        <a:lstStyle/>
        <a:p>
          <a:pPr algn="ctr"/>
          <a:endParaRPr lang="fr-FR" sz="2000"/>
        </a:p>
      </dgm:t>
    </dgm:pt>
    <dgm:pt modelId="{E3DE1A8D-D0C8-480D-B9BE-E9C96BA144AB}" type="sibTrans" cxnId="{A96D59C1-0E5C-4EC5-8878-192D8FF59FAA}">
      <dgm:prSet/>
      <dgm:spPr/>
      <dgm:t>
        <a:bodyPr/>
        <a:lstStyle/>
        <a:p>
          <a:pPr algn="ctr"/>
          <a:endParaRPr lang="fr-FR" sz="2000"/>
        </a:p>
      </dgm:t>
    </dgm:pt>
    <dgm:pt modelId="{88734D1E-F82D-45C0-901C-D9FF309C77A9}">
      <dgm:prSet phldrT="[Text]" custT="1"/>
      <dgm:spPr/>
      <dgm:t>
        <a:bodyPr anchor="t"/>
        <a:lstStyle/>
        <a:p>
          <a:pPr algn="ctr"/>
          <a:r>
            <a:rPr lang="en-US" sz="2000" b="1" dirty="0"/>
            <a:t>C8 Protect Data Everywhere</a:t>
          </a:r>
          <a:endParaRPr lang="fr-FR" sz="2000" b="1" dirty="0"/>
        </a:p>
      </dgm:t>
    </dgm:pt>
    <dgm:pt modelId="{87493F2D-3CF9-497E-825D-43B1E274FFB0}" type="parTrans" cxnId="{AAC5698B-AA89-4DFC-9401-83302CE50C21}">
      <dgm:prSet/>
      <dgm:spPr/>
      <dgm:t>
        <a:bodyPr/>
        <a:lstStyle/>
        <a:p>
          <a:pPr algn="ctr"/>
          <a:endParaRPr lang="fr-FR" sz="2000"/>
        </a:p>
      </dgm:t>
    </dgm:pt>
    <dgm:pt modelId="{95BDF074-B235-4E4C-BBB4-880F5E152B84}" type="sibTrans" cxnId="{AAC5698B-AA89-4DFC-9401-83302CE50C21}">
      <dgm:prSet/>
      <dgm:spPr/>
      <dgm:t>
        <a:bodyPr/>
        <a:lstStyle/>
        <a:p>
          <a:pPr algn="ctr"/>
          <a:endParaRPr lang="fr-FR" sz="2000"/>
        </a:p>
      </dgm:t>
    </dgm:pt>
    <dgm:pt modelId="{637D3E78-4832-4EFB-87E1-A00D0132B727}">
      <dgm:prSet phldrT="[Text]" custT="1"/>
      <dgm:spPr/>
      <dgm:t>
        <a:bodyPr anchor="t"/>
        <a:lstStyle/>
        <a:p>
          <a:pPr algn="ctr"/>
          <a:r>
            <a:rPr lang="en-US" sz="2000" b="1" dirty="0"/>
            <a:t>C9 Implement Security Logging and Monitoring</a:t>
          </a:r>
          <a:endParaRPr lang="fr-FR" sz="2000" b="1" dirty="0"/>
        </a:p>
      </dgm:t>
    </dgm:pt>
    <dgm:pt modelId="{CB01D4F3-2D5B-40C6-AE97-2E2747FB36D2}" type="parTrans" cxnId="{4834B512-D72D-412F-9F74-34C691C71BFE}">
      <dgm:prSet/>
      <dgm:spPr/>
      <dgm:t>
        <a:bodyPr/>
        <a:lstStyle/>
        <a:p>
          <a:pPr algn="ctr"/>
          <a:endParaRPr lang="fr-FR" sz="2000"/>
        </a:p>
      </dgm:t>
    </dgm:pt>
    <dgm:pt modelId="{136A7843-0BAC-4774-AC0C-3FCCD60CB956}" type="sibTrans" cxnId="{4834B512-D72D-412F-9F74-34C691C71BFE}">
      <dgm:prSet/>
      <dgm:spPr/>
      <dgm:t>
        <a:bodyPr/>
        <a:lstStyle/>
        <a:p>
          <a:pPr algn="ctr"/>
          <a:endParaRPr lang="fr-FR" sz="2000"/>
        </a:p>
      </dgm:t>
    </dgm:pt>
    <dgm:pt modelId="{16D549C0-15B9-4CA3-9055-6B4DF720BD5D}">
      <dgm:prSet phldrT="[Text]" custT="1"/>
      <dgm:spPr/>
      <dgm:t>
        <a:bodyPr anchor="t"/>
        <a:lstStyle/>
        <a:p>
          <a:pPr algn="ctr"/>
          <a:r>
            <a:rPr lang="fr-FR" sz="2000" b="1" dirty="0"/>
            <a:t>C10 Handle All Errors and Exceptions</a:t>
          </a:r>
        </a:p>
      </dgm:t>
    </dgm:pt>
    <dgm:pt modelId="{7F05936E-65A7-496C-B9CC-4C2A2A237116}" type="parTrans" cxnId="{2ED66849-5F76-4732-A025-C0D1F8720A17}">
      <dgm:prSet/>
      <dgm:spPr/>
      <dgm:t>
        <a:bodyPr/>
        <a:lstStyle/>
        <a:p>
          <a:pPr algn="ctr"/>
          <a:endParaRPr lang="fr-FR" sz="2000"/>
        </a:p>
      </dgm:t>
    </dgm:pt>
    <dgm:pt modelId="{FA257146-801B-4733-A918-6197A6969661}" type="sibTrans" cxnId="{2ED66849-5F76-4732-A025-C0D1F8720A17}">
      <dgm:prSet/>
      <dgm:spPr/>
      <dgm:t>
        <a:bodyPr/>
        <a:lstStyle/>
        <a:p>
          <a:pPr algn="ctr"/>
          <a:endParaRPr lang="fr-FR" sz="2000"/>
        </a:p>
      </dgm:t>
    </dgm:pt>
    <dgm:pt modelId="{DD27E173-EB62-4A70-8AEB-65F60076FC9F}" type="pres">
      <dgm:prSet presAssocID="{3B26534F-C263-4D66-9908-EB95F31D2385}" presName="diagram" presStyleCnt="0">
        <dgm:presLayoutVars>
          <dgm:dir/>
          <dgm:resizeHandles val="exact"/>
        </dgm:presLayoutVars>
      </dgm:prSet>
      <dgm:spPr/>
    </dgm:pt>
    <dgm:pt modelId="{F9B738FB-721A-40F1-B230-D65D88994429}" type="pres">
      <dgm:prSet presAssocID="{CCB971B8-3477-4BC0-9814-131EC6EF3AE6}" presName="node" presStyleLbl="node1" presStyleIdx="0" presStyleCnt="10">
        <dgm:presLayoutVars>
          <dgm:bulletEnabled val="1"/>
        </dgm:presLayoutVars>
      </dgm:prSet>
      <dgm:spPr/>
    </dgm:pt>
    <dgm:pt modelId="{B7D809A3-0A6D-4B95-AE6F-32255AF1ABE5}" type="pres">
      <dgm:prSet presAssocID="{85599E56-7AE6-48F2-996D-585B85E1E33E}" presName="sibTrans" presStyleCnt="0"/>
      <dgm:spPr/>
    </dgm:pt>
    <dgm:pt modelId="{51315160-EC5C-4B37-86E7-BDB7E6AA8938}" type="pres">
      <dgm:prSet presAssocID="{407FD6F4-DFBA-49AD-BB9F-79B270EAA9CA}" presName="node" presStyleLbl="node1" presStyleIdx="1" presStyleCnt="10">
        <dgm:presLayoutVars>
          <dgm:bulletEnabled val="1"/>
        </dgm:presLayoutVars>
      </dgm:prSet>
      <dgm:spPr/>
    </dgm:pt>
    <dgm:pt modelId="{D7CBAA33-6199-487B-A69E-B5FA9584A15C}" type="pres">
      <dgm:prSet presAssocID="{F74FF02C-AB98-467A-B185-4787439ECC2F}" presName="sibTrans" presStyleCnt="0"/>
      <dgm:spPr/>
    </dgm:pt>
    <dgm:pt modelId="{BCDA4301-B001-45CB-A0DF-81173A9A1A61}" type="pres">
      <dgm:prSet presAssocID="{42FC5F19-DE81-49D2-96E9-691CBAF462B7}" presName="node" presStyleLbl="node1" presStyleIdx="2" presStyleCnt="10">
        <dgm:presLayoutVars>
          <dgm:bulletEnabled val="1"/>
        </dgm:presLayoutVars>
      </dgm:prSet>
      <dgm:spPr/>
    </dgm:pt>
    <dgm:pt modelId="{E0ABBF9F-486E-4755-A6C3-300C70958453}" type="pres">
      <dgm:prSet presAssocID="{840B8C24-3ACE-456C-B8AF-6A1F07786137}" presName="sibTrans" presStyleCnt="0"/>
      <dgm:spPr/>
    </dgm:pt>
    <dgm:pt modelId="{CCC989E0-0DFF-449D-95C6-C78EE2D295AD}" type="pres">
      <dgm:prSet presAssocID="{85A20B14-DF11-493A-976A-1286CFC080E4}" presName="node" presStyleLbl="node1" presStyleIdx="3" presStyleCnt="10">
        <dgm:presLayoutVars>
          <dgm:bulletEnabled val="1"/>
        </dgm:presLayoutVars>
      </dgm:prSet>
      <dgm:spPr/>
    </dgm:pt>
    <dgm:pt modelId="{723ED9B2-CAD9-4B42-9EE2-683290B430F0}" type="pres">
      <dgm:prSet presAssocID="{215453E2-96E0-411C-BEDE-B5CC06ED3016}" presName="sibTrans" presStyleCnt="0"/>
      <dgm:spPr/>
    </dgm:pt>
    <dgm:pt modelId="{4942891C-26AB-4AAF-9992-762208DD347E}" type="pres">
      <dgm:prSet presAssocID="{B24580C2-76B1-4EE2-B444-46F49921F719}" presName="node" presStyleLbl="node1" presStyleIdx="4" presStyleCnt="10">
        <dgm:presLayoutVars>
          <dgm:bulletEnabled val="1"/>
        </dgm:presLayoutVars>
      </dgm:prSet>
      <dgm:spPr/>
    </dgm:pt>
    <dgm:pt modelId="{0A6BB07F-A9E6-48EE-83E6-20879DB7CB18}" type="pres">
      <dgm:prSet presAssocID="{70936D73-6164-47C1-9E3B-90496548737B}" presName="sibTrans" presStyleCnt="0"/>
      <dgm:spPr/>
    </dgm:pt>
    <dgm:pt modelId="{ACBB974A-1429-4BDE-9805-F58B25699D28}" type="pres">
      <dgm:prSet presAssocID="{137FCB4F-8F9F-4DD6-998D-40CC1854DAEF}" presName="node" presStyleLbl="node1" presStyleIdx="5" presStyleCnt="10">
        <dgm:presLayoutVars>
          <dgm:bulletEnabled val="1"/>
        </dgm:presLayoutVars>
      </dgm:prSet>
      <dgm:spPr/>
    </dgm:pt>
    <dgm:pt modelId="{28790382-A33E-4AC0-A3CA-6859139EA313}" type="pres">
      <dgm:prSet presAssocID="{DFD5DB9B-30E7-428F-8DEB-CFF30B862587}" presName="sibTrans" presStyleCnt="0"/>
      <dgm:spPr/>
    </dgm:pt>
    <dgm:pt modelId="{7EA96771-28D4-4CC2-907E-A49BF8D5ED5C}" type="pres">
      <dgm:prSet presAssocID="{D5B26DBD-B737-4007-8F11-59E8C98802CF}" presName="node" presStyleLbl="node1" presStyleIdx="6" presStyleCnt="10">
        <dgm:presLayoutVars>
          <dgm:bulletEnabled val="1"/>
        </dgm:presLayoutVars>
      </dgm:prSet>
      <dgm:spPr/>
    </dgm:pt>
    <dgm:pt modelId="{6720C25D-C006-4059-AE13-4DB46FA4894F}" type="pres">
      <dgm:prSet presAssocID="{E3DE1A8D-D0C8-480D-B9BE-E9C96BA144AB}" presName="sibTrans" presStyleCnt="0"/>
      <dgm:spPr/>
    </dgm:pt>
    <dgm:pt modelId="{ED62E311-2F42-4A35-B3AD-FF32DD444DE5}" type="pres">
      <dgm:prSet presAssocID="{88734D1E-F82D-45C0-901C-D9FF309C77A9}" presName="node" presStyleLbl="node1" presStyleIdx="7" presStyleCnt="10">
        <dgm:presLayoutVars>
          <dgm:bulletEnabled val="1"/>
        </dgm:presLayoutVars>
      </dgm:prSet>
      <dgm:spPr/>
    </dgm:pt>
    <dgm:pt modelId="{4D954229-CC87-4583-A4E5-E82DCE3DC9AD}" type="pres">
      <dgm:prSet presAssocID="{95BDF074-B235-4E4C-BBB4-880F5E152B84}" presName="sibTrans" presStyleCnt="0"/>
      <dgm:spPr/>
    </dgm:pt>
    <dgm:pt modelId="{B13DB3B7-AED0-416A-AD7A-F681300AA420}" type="pres">
      <dgm:prSet presAssocID="{637D3E78-4832-4EFB-87E1-A00D0132B727}" presName="node" presStyleLbl="node1" presStyleIdx="8" presStyleCnt="10">
        <dgm:presLayoutVars>
          <dgm:bulletEnabled val="1"/>
        </dgm:presLayoutVars>
      </dgm:prSet>
      <dgm:spPr/>
    </dgm:pt>
    <dgm:pt modelId="{4ACDCB79-75B1-402F-9AB4-9F853A227F64}" type="pres">
      <dgm:prSet presAssocID="{136A7843-0BAC-4774-AC0C-3FCCD60CB956}" presName="sibTrans" presStyleCnt="0"/>
      <dgm:spPr/>
    </dgm:pt>
    <dgm:pt modelId="{ADDAF73E-903B-49E5-A3C8-FD6BB43CB0C2}" type="pres">
      <dgm:prSet presAssocID="{16D549C0-15B9-4CA3-9055-6B4DF720BD5D}" presName="node" presStyleLbl="node1" presStyleIdx="9" presStyleCnt="10">
        <dgm:presLayoutVars>
          <dgm:bulletEnabled val="1"/>
        </dgm:presLayoutVars>
      </dgm:prSet>
      <dgm:spPr/>
    </dgm:pt>
  </dgm:ptLst>
  <dgm:cxnLst>
    <dgm:cxn modelId="{B47EBE05-13D5-40BD-A1A1-5D2002F71CF7}" type="presOf" srcId="{42FC5F19-DE81-49D2-96E9-691CBAF462B7}" destId="{BCDA4301-B001-45CB-A0DF-81173A9A1A61}" srcOrd="0" destOrd="0" presId="urn:microsoft.com/office/officeart/2005/8/layout/default"/>
    <dgm:cxn modelId="{1B05AC12-FBFB-416E-884F-5B8C34CF8F0F}" type="presOf" srcId="{407FD6F4-DFBA-49AD-BB9F-79B270EAA9CA}" destId="{51315160-EC5C-4B37-86E7-BDB7E6AA8938}" srcOrd="0" destOrd="0" presId="urn:microsoft.com/office/officeart/2005/8/layout/default"/>
    <dgm:cxn modelId="{4834B512-D72D-412F-9F74-34C691C71BFE}" srcId="{3B26534F-C263-4D66-9908-EB95F31D2385}" destId="{637D3E78-4832-4EFB-87E1-A00D0132B727}" srcOrd="8" destOrd="0" parTransId="{CB01D4F3-2D5B-40C6-AE97-2E2747FB36D2}" sibTransId="{136A7843-0BAC-4774-AC0C-3FCCD60CB956}"/>
    <dgm:cxn modelId="{B56CB01A-736F-40B6-8181-5F29D5CF3854}" type="presOf" srcId="{85A20B14-DF11-493A-976A-1286CFC080E4}" destId="{CCC989E0-0DFF-449D-95C6-C78EE2D295AD}" srcOrd="0" destOrd="0" presId="urn:microsoft.com/office/officeart/2005/8/layout/default"/>
    <dgm:cxn modelId="{930E2C1B-9F6A-46AC-A54A-C2539C260D81}" srcId="{3B26534F-C263-4D66-9908-EB95F31D2385}" destId="{407FD6F4-DFBA-49AD-BB9F-79B270EAA9CA}" srcOrd="1" destOrd="0" parTransId="{8E9CCAAE-D2B6-4CDB-B751-C890E58F4946}" sibTransId="{F74FF02C-AB98-467A-B185-4787439ECC2F}"/>
    <dgm:cxn modelId="{2ED66849-5F76-4732-A025-C0D1F8720A17}" srcId="{3B26534F-C263-4D66-9908-EB95F31D2385}" destId="{16D549C0-15B9-4CA3-9055-6B4DF720BD5D}" srcOrd="9" destOrd="0" parTransId="{7F05936E-65A7-496C-B9CC-4C2A2A237116}" sibTransId="{FA257146-801B-4733-A918-6197A6969661}"/>
    <dgm:cxn modelId="{9DE7C44A-340B-4B1F-8C9C-98FC193B91BE}" type="presOf" srcId="{16D549C0-15B9-4CA3-9055-6B4DF720BD5D}" destId="{ADDAF73E-903B-49E5-A3C8-FD6BB43CB0C2}" srcOrd="0" destOrd="0" presId="urn:microsoft.com/office/officeart/2005/8/layout/default"/>
    <dgm:cxn modelId="{04E1F150-D7C0-4490-BEEE-A2985A224E42}" type="presOf" srcId="{137FCB4F-8F9F-4DD6-998D-40CC1854DAEF}" destId="{ACBB974A-1429-4BDE-9805-F58B25699D28}" srcOrd="0" destOrd="0" presId="urn:microsoft.com/office/officeart/2005/8/layout/default"/>
    <dgm:cxn modelId="{93405951-A760-4CC1-B347-C490DD2440A3}" srcId="{3B26534F-C263-4D66-9908-EB95F31D2385}" destId="{137FCB4F-8F9F-4DD6-998D-40CC1854DAEF}" srcOrd="5" destOrd="0" parTransId="{66447E93-A978-42C5-AF74-7804BBA39F72}" sibTransId="{DFD5DB9B-30E7-428F-8DEB-CFF30B862587}"/>
    <dgm:cxn modelId="{B3F0C95B-817E-42F1-A03C-4C63ACE1C096}" srcId="{3B26534F-C263-4D66-9908-EB95F31D2385}" destId="{42FC5F19-DE81-49D2-96E9-691CBAF462B7}" srcOrd="2" destOrd="0" parTransId="{D300753A-B756-44FD-88FE-F137602354B3}" sibTransId="{840B8C24-3ACE-456C-B8AF-6A1F07786137}"/>
    <dgm:cxn modelId="{5E620171-893B-4F75-9283-7800FC07B585}" type="presOf" srcId="{B24580C2-76B1-4EE2-B444-46F49921F719}" destId="{4942891C-26AB-4AAF-9992-762208DD347E}" srcOrd="0" destOrd="0" presId="urn:microsoft.com/office/officeart/2005/8/layout/default"/>
    <dgm:cxn modelId="{129CB671-64E0-4C86-AB30-B8176B595957}" type="presOf" srcId="{3B26534F-C263-4D66-9908-EB95F31D2385}" destId="{DD27E173-EB62-4A70-8AEB-65F60076FC9F}" srcOrd="0" destOrd="0" presId="urn:microsoft.com/office/officeart/2005/8/layout/default"/>
    <dgm:cxn modelId="{3D12047E-F19A-485D-A157-E7D6FE171071}" srcId="{3B26534F-C263-4D66-9908-EB95F31D2385}" destId="{CCB971B8-3477-4BC0-9814-131EC6EF3AE6}" srcOrd="0" destOrd="0" parTransId="{52F94ED5-C76E-4699-AC32-58D638551346}" sibTransId="{85599E56-7AE6-48F2-996D-585B85E1E33E}"/>
    <dgm:cxn modelId="{61E24286-8753-4CDE-8D59-530835AFEDF4}" type="presOf" srcId="{D5B26DBD-B737-4007-8F11-59E8C98802CF}" destId="{7EA96771-28D4-4CC2-907E-A49BF8D5ED5C}" srcOrd="0" destOrd="0" presId="urn:microsoft.com/office/officeart/2005/8/layout/default"/>
    <dgm:cxn modelId="{AAC5698B-AA89-4DFC-9401-83302CE50C21}" srcId="{3B26534F-C263-4D66-9908-EB95F31D2385}" destId="{88734D1E-F82D-45C0-901C-D9FF309C77A9}" srcOrd="7" destOrd="0" parTransId="{87493F2D-3CF9-497E-825D-43B1E274FFB0}" sibTransId="{95BDF074-B235-4E4C-BBB4-880F5E152B84}"/>
    <dgm:cxn modelId="{25FC0F94-C1AB-48EC-9019-4119531E1211}" type="presOf" srcId="{88734D1E-F82D-45C0-901C-D9FF309C77A9}" destId="{ED62E311-2F42-4A35-B3AD-FF32DD444DE5}" srcOrd="0" destOrd="0" presId="urn:microsoft.com/office/officeart/2005/8/layout/default"/>
    <dgm:cxn modelId="{2280BAA1-DE2E-4ABB-A20A-BF1A9D43EB15}" srcId="{3B26534F-C263-4D66-9908-EB95F31D2385}" destId="{B24580C2-76B1-4EE2-B444-46F49921F719}" srcOrd="4" destOrd="0" parTransId="{62A06AE9-0836-461D-8344-D8888D0E1FEE}" sibTransId="{70936D73-6164-47C1-9E3B-90496548737B}"/>
    <dgm:cxn modelId="{9B216EB2-165C-451F-BD37-82AB8DBD23C6}" type="presOf" srcId="{637D3E78-4832-4EFB-87E1-A00D0132B727}" destId="{B13DB3B7-AED0-416A-AD7A-F681300AA420}" srcOrd="0" destOrd="0" presId="urn:microsoft.com/office/officeart/2005/8/layout/default"/>
    <dgm:cxn modelId="{A96D59C1-0E5C-4EC5-8878-192D8FF59FAA}" srcId="{3B26534F-C263-4D66-9908-EB95F31D2385}" destId="{D5B26DBD-B737-4007-8F11-59E8C98802CF}" srcOrd="6" destOrd="0" parTransId="{54C73017-42F8-4839-A5D1-54C2FA171330}" sibTransId="{E3DE1A8D-D0C8-480D-B9BE-E9C96BA144AB}"/>
    <dgm:cxn modelId="{76B704D2-A5D3-4C89-B47F-B35715213C3C}" srcId="{3B26534F-C263-4D66-9908-EB95F31D2385}" destId="{85A20B14-DF11-493A-976A-1286CFC080E4}" srcOrd="3" destOrd="0" parTransId="{A1972DF9-AF3D-4C08-A7FC-01DF5D9FE8F9}" sibTransId="{215453E2-96E0-411C-BEDE-B5CC06ED3016}"/>
    <dgm:cxn modelId="{B5CBE5EB-0370-4D8D-A874-982BA991CA4D}" type="presOf" srcId="{CCB971B8-3477-4BC0-9814-131EC6EF3AE6}" destId="{F9B738FB-721A-40F1-B230-D65D88994429}" srcOrd="0" destOrd="0" presId="urn:microsoft.com/office/officeart/2005/8/layout/default"/>
    <dgm:cxn modelId="{3BF6A7E0-9B55-41B4-908C-6C0710541F1D}" type="presParOf" srcId="{DD27E173-EB62-4A70-8AEB-65F60076FC9F}" destId="{F9B738FB-721A-40F1-B230-D65D88994429}" srcOrd="0" destOrd="0" presId="urn:microsoft.com/office/officeart/2005/8/layout/default"/>
    <dgm:cxn modelId="{F7A46581-4F9B-4128-BDCB-F52646934D83}" type="presParOf" srcId="{DD27E173-EB62-4A70-8AEB-65F60076FC9F}" destId="{B7D809A3-0A6D-4B95-AE6F-32255AF1ABE5}" srcOrd="1" destOrd="0" presId="urn:microsoft.com/office/officeart/2005/8/layout/default"/>
    <dgm:cxn modelId="{03AFC225-C9CE-4E46-8C7A-6011740F0A37}" type="presParOf" srcId="{DD27E173-EB62-4A70-8AEB-65F60076FC9F}" destId="{51315160-EC5C-4B37-86E7-BDB7E6AA8938}" srcOrd="2" destOrd="0" presId="urn:microsoft.com/office/officeart/2005/8/layout/default"/>
    <dgm:cxn modelId="{F8721046-F36E-4B70-AD79-9CF9F58595FB}" type="presParOf" srcId="{DD27E173-EB62-4A70-8AEB-65F60076FC9F}" destId="{D7CBAA33-6199-487B-A69E-B5FA9584A15C}" srcOrd="3" destOrd="0" presId="urn:microsoft.com/office/officeart/2005/8/layout/default"/>
    <dgm:cxn modelId="{0AC7E79C-78DE-4510-ADAA-24A32690EDB1}" type="presParOf" srcId="{DD27E173-EB62-4A70-8AEB-65F60076FC9F}" destId="{BCDA4301-B001-45CB-A0DF-81173A9A1A61}" srcOrd="4" destOrd="0" presId="urn:microsoft.com/office/officeart/2005/8/layout/default"/>
    <dgm:cxn modelId="{C9A90F05-A26D-465F-97CC-B5CC634AF203}" type="presParOf" srcId="{DD27E173-EB62-4A70-8AEB-65F60076FC9F}" destId="{E0ABBF9F-486E-4755-A6C3-300C70958453}" srcOrd="5" destOrd="0" presId="urn:microsoft.com/office/officeart/2005/8/layout/default"/>
    <dgm:cxn modelId="{20795442-C8FA-4BA4-ABAC-3B4AA06F465A}" type="presParOf" srcId="{DD27E173-EB62-4A70-8AEB-65F60076FC9F}" destId="{CCC989E0-0DFF-449D-95C6-C78EE2D295AD}" srcOrd="6" destOrd="0" presId="urn:microsoft.com/office/officeart/2005/8/layout/default"/>
    <dgm:cxn modelId="{5B38EF60-5C4C-4F2A-8AA9-D92E6C0623E0}" type="presParOf" srcId="{DD27E173-EB62-4A70-8AEB-65F60076FC9F}" destId="{723ED9B2-CAD9-4B42-9EE2-683290B430F0}" srcOrd="7" destOrd="0" presId="urn:microsoft.com/office/officeart/2005/8/layout/default"/>
    <dgm:cxn modelId="{FAD1887E-841F-445E-942F-44191292CCB7}" type="presParOf" srcId="{DD27E173-EB62-4A70-8AEB-65F60076FC9F}" destId="{4942891C-26AB-4AAF-9992-762208DD347E}" srcOrd="8" destOrd="0" presId="urn:microsoft.com/office/officeart/2005/8/layout/default"/>
    <dgm:cxn modelId="{1556FDD6-1FB5-4C89-AB1F-D715981AF577}" type="presParOf" srcId="{DD27E173-EB62-4A70-8AEB-65F60076FC9F}" destId="{0A6BB07F-A9E6-48EE-83E6-20879DB7CB18}" srcOrd="9" destOrd="0" presId="urn:microsoft.com/office/officeart/2005/8/layout/default"/>
    <dgm:cxn modelId="{6BD9D439-120F-4F44-8D0D-E6AA971A2FB4}" type="presParOf" srcId="{DD27E173-EB62-4A70-8AEB-65F60076FC9F}" destId="{ACBB974A-1429-4BDE-9805-F58B25699D28}" srcOrd="10" destOrd="0" presId="urn:microsoft.com/office/officeart/2005/8/layout/default"/>
    <dgm:cxn modelId="{159A1F1A-E540-44BD-8D39-8DB754712B5B}" type="presParOf" srcId="{DD27E173-EB62-4A70-8AEB-65F60076FC9F}" destId="{28790382-A33E-4AC0-A3CA-6859139EA313}" srcOrd="11" destOrd="0" presId="urn:microsoft.com/office/officeart/2005/8/layout/default"/>
    <dgm:cxn modelId="{F9FF6FCC-012E-4C0F-A8F3-23E48A836DDA}" type="presParOf" srcId="{DD27E173-EB62-4A70-8AEB-65F60076FC9F}" destId="{7EA96771-28D4-4CC2-907E-A49BF8D5ED5C}" srcOrd="12" destOrd="0" presId="urn:microsoft.com/office/officeart/2005/8/layout/default"/>
    <dgm:cxn modelId="{B0224C82-CF4A-41DC-A29C-345DD13C14F3}" type="presParOf" srcId="{DD27E173-EB62-4A70-8AEB-65F60076FC9F}" destId="{6720C25D-C006-4059-AE13-4DB46FA4894F}" srcOrd="13" destOrd="0" presId="urn:microsoft.com/office/officeart/2005/8/layout/default"/>
    <dgm:cxn modelId="{AE35003A-0695-44D3-9A50-A129B6A5DFDB}" type="presParOf" srcId="{DD27E173-EB62-4A70-8AEB-65F60076FC9F}" destId="{ED62E311-2F42-4A35-B3AD-FF32DD444DE5}" srcOrd="14" destOrd="0" presId="urn:microsoft.com/office/officeart/2005/8/layout/default"/>
    <dgm:cxn modelId="{B7CE3499-A638-47B6-868C-3E80F43974A3}" type="presParOf" srcId="{DD27E173-EB62-4A70-8AEB-65F60076FC9F}" destId="{4D954229-CC87-4583-A4E5-E82DCE3DC9AD}" srcOrd="15" destOrd="0" presId="urn:microsoft.com/office/officeart/2005/8/layout/default"/>
    <dgm:cxn modelId="{C8DDF336-71C8-4C07-8505-C9688341F9FA}" type="presParOf" srcId="{DD27E173-EB62-4A70-8AEB-65F60076FC9F}" destId="{B13DB3B7-AED0-416A-AD7A-F681300AA420}" srcOrd="16" destOrd="0" presId="urn:microsoft.com/office/officeart/2005/8/layout/default"/>
    <dgm:cxn modelId="{76285913-41EF-413C-9D0B-64A6DE7F0A8F}" type="presParOf" srcId="{DD27E173-EB62-4A70-8AEB-65F60076FC9F}" destId="{4ACDCB79-75B1-402F-9AB4-9F853A227F64}" srcOrd="17" destOrd="0" presId="urn:microsoft.com/office/officeart/2005/8/layout/default"/>
    <dgm:cxn modelId="{BAED988F-A3B5-4B11-82E7-F1D1F9F1A6FC}" type="presParOf" srcId="{DD27E173-EB62-4A70-8AEB-65F60076FC9F}" destId="{ADDAF73E-903B-49E5-A3C8-FD6BB43CB0C2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0B3057-17A1-3547-8E7E-0379F406DCB0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EE42F47-108D-4A43-BACA-5B5B37DFB22C}">
      <dgm:prSet phldrT="[Text]" custT="1"/>
      <dgm:spPr>
        <a:solidFill>
          <a:srgbClr val="FDECAF"/>
        </a:solidFill>
      </dgm:spPr>
      <dgm:t>
        <a:bodyPr/>
        <a:lstStyle/>
        <a:p>
          <a:r>
            <a:rPr lang="en-US" sz="1800" dirty="0"/>
            <a:t>Account Aggregation</a:t>
          </a:r>
        </a:p>
      </dgm:t>
    </dgm:pt>
    <dgm:pt modelId="{3AFF3AA1-77A7-5248-8A67-2D8817112510}" type="parTrans" cxnId="{2667690E-F2EA-C242-9922-B5B511094FFC}">
      <dgm:prSet/>
      <dgm:spPr/>
      <dgm:t>
        <a:bodyPr/>
        <a:lstStyle/>
        <a:p>
          <a:endParaRPr lang="en-US" sz="1800"/>
        </a:p>
      </dgm:t>
    </dgm:pt>
    <dgm:pt modelId="{547BE1E0-FD29-9840-904A-8E236A7D525F}" type="sibTrans" cxnId="{2667690E-F2EA-C242-9922-B5B511094FFC}">
      <dgm:prSet/>
      <dgm:spPr/>
      <dgm:t>
        <a:bodyPr/>
        <a:lstStyle/>
        <a:p>
          <a:endParaRPr lang="en-US" sz="1800"/>
        </a:p>
      </dgm:t>
    </dgm:pt>
    <dgm:pt modelId="{A3998128-3933-AD41-8D4F-E50794016630}">
      <dgm:prSet custT="1"/>
      <dgm:spPr>
        <a:solidFill>
          <a:srgbClr val="FDECAF"/>
        </a:solidFill>
      </dgm:spPr>
      <dgm:t>
        <a:bodyPr/>
        <a:lstStyle/>
        <a:p>
          <a:r>
            <a:rPr lang="en-US" sz="1800" dirty="0"/>
            <a:t>Account Creation</a:t>
          </a:r>
        </a:p>
      </dgm:t>
    </dgm:pt>
    <dgm:pt modelId="{55318379-E13C-2242-9CBF-F0DE0CF0F625}" type="parTrans" cxnId="{2EA5A017-2746-E74B-AC4A-6D38FAC487C5}">
      <dgm:prSet/>
      <dgm:spPr/>
      <dgm:t>
        <a:bodyPr/>
        <a:lstStyle/>
        <a:p>
          <a:endParaRPr lang="en-US" sz="1800"/>
        </a:p>
      </dgm:t>
    </dgm:pt>
    <dgm:pt modelId="{E0C66E4B-EB20-8041-8C7F-79A8B011B00D}" type="sibTrans" cxnId="{2EA5A017-2746-E74B-AC4A-6D38FAC487C5}">
      <dgm:prSet/>
      <dgm:spPr/>
      <dgm:t>
        <a:bodyPr/>
        <a:lstStyle/>
        <a:p>
          <a:endParaRPr lang="en-US" sz="1800"/>
        </a:p>
      </dgm:t>
    </dgm:pt>
    <dgm:pt modelId="{5C3B6AE2-8D5D-3D41-9A7D-A047A18FFCA9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Ad Fraud</a:t>
          </a:r>
        </a:p>
      </dgm:t>
    </dgm:pt>
    <dgm:pt modelId="{C683CD79-67CA-4B4C-B3BF-E83D0B5EE50B}" type="parTrans" cxnId="{B541242D-5FAE-E24C-93F1-84D1619C899F}">
      <dgm:prSet/>
      <dgm:spPr/>
      <dgm:t>
        <a:bodyPr/>
        <a:lstStyle/>
        <a:p>
          <a:endParaRPr lang="en-US" sz="1800"/>
        </a:p>
      </dgm:t>
    </dgm:pt>
    <dgm:pt modelId="{0A50135C-8226-2D4C-9DD4-10C79E4F9AA9}" type="sibTrans" cxnId="{B541242D-5FAE-E24C-93F1-84D1619C899F}">
      <dgm:prSet/>
      <dgm:spPr/>
      <dgm:t>
        <a:bodyPr/>
        <a:lstStyle/>
        <a:p>
          <a:endParaRPr lang="en-US" sz="1800"/>
        </a:p>
      </dgm:t>
    </dgm:pt>
    <dgm:pt modelId="{3FEABC7A-A5CA-2E4D-8BE3-A8064CB99F01}">
      <dgm:prSet custT="1"/>
      <dgm:spPr>
        <a:solidFill>
          <a:srgbClr val="FDECAF"/>
        </a:solidFill>
      </dgm:spPr>
      <dgm:t>
        <a:bodyPr/>
        <a:lstStyle/>
        <a:p>
          <a:r>
            <a:rPr lang="en-US" sz="1800" dirty="0"/>
            <a:t>CAPTCHA defeat</a:t>
          </a:r>
        </a:p>
      </dgm:t>
    </dgm:pt>
    <dgm:pt modelId="{49038CE6-126D-9648-9DD4-98FE91676AE8}" type="parTrans" cxnId="{8DD1D06F-5734-9B4E-BCD4-59731A83BE85}">
      <dgm:prSet/>
      <dgm:spPr/>
      <dgm:t>
        <a:bodyPr/>
        <a:lstStyle/>
        <a:p>
          <a:endParaRPr lang="en-US" sz="1800"/>
        </a:p>
      </dgm:t>
    </dgm:pt>
    <dgm:pt modelId="{033AC464-C7CC-5B40-AFEA-633AE9E51A95}" type="sibTrans" cxnId="{8DD1D06F-5734-9B4E-BCD4-59731A83BE85}">
      <dgm:prSet/>
      <dgm:spPr/>
      <dgm:t>
        <a:bodyPr/>
        <a:lstStyle/>
        <a:p>
          <a:endParaRPr lang="en-US" sz="1800"/>
        </a:p>
      </dgm:t>
    </dgm:pt>
    <dgm:pt modelId="{91245228-B24D-034F-A922-E59AECE0F562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Carding</a:t>
          </a:r>
        </a:p>
      </dgm:t>
    </dgm:pt>
    <dgm:pt modelId="{536FA878-6CD3-8749-B9D6-E3E6CD3EBA8F}" type="parTrans" cxnId="{199CFC92-3E0E-BA47-818E-6061E7280D35}">
      <dgm:prSet/>
      <dgm:spPr/>
      <dgm:t>
        <a:bodyPr/>
        <a:lstStyle/>
        <a:p>
          <a:endParaRPr lang="en-US" sz="1800"/>
        </a:p>
      </dgm:t>
    </dgm:pt>
    <dgm:pt modelId="{CF356223-F1A9-5E4E-9FBD-D2F3DC43D791}" type="sibTrans" cxnId="{199CFC92-3E0E-BA47-818E-6061E7280D35}">
      <dgm:prSet/>
      <dgm:spPr/>
      <dgm:t>
        <a:bodyPr/>
        <a:lstStyle/>
        <a:p>
          <a:endParaRPr lang="en-US" sz="1800"/>
        </a:p>
      </dgm:t>
    </dgm:pt>
    <dgm:pt modelId="{A4F59EBD-1F38-0146-8096-FE1E1D8C8F2C}">
      <dgm:prSet custT="1"/>
      <dgm:spPr>
        <a:solidFill>
          <a:srgbClr val="FDECAF"/>
        </a:solidFill>
      </dgm:spPr>
      <dgm:t>
        <a:bodyPr/>
        <a:lstStyle/>
        <a:p>
          <a:r>
            <a:rPr lang="en-US" sz="1800" dirty="0"/>
            <a:t>Card Cracking</a:t>
          </a:r>
        </a:p>
      </dgm:t>
    </dgm:pt>
    <dgm:pt modelId="{F7B10F8A-C220-0642-8458-7068EBA37FCC}" type="parTrans" cxnId="{72732EF9-E1F9-3449-BAD3-58DB5CD2F57A}">
      <dgm:prSet/>
      <dgm:spPr/>
      <dgm:t>
        <a:bodyPr/>
        <a:lstStyle/>
        <a:p>
          <a:endParaRPr lang="en-US" sz="1800"/>
        </a:p>
      </dgm:t>
    </dgm:pt>
    <dgm:pt modelId="{F8E0599A-92A3-EE4C-BD51-B40FAB952A44}" type="sibTrans" cxnId="{72732EF9-E1F9-3449-BAD3-58DB5CD2F57A}">
      <dgm:prSet/>
      <dgm:spPr/>
      <dgm:t>
        <a:bodyPr/>
        <a:lstStyle/>
        <a:p>
          <a:endParaRPr lang="en-US" sz="1800"/>
        </a:p>
      </dgm:t>
    </dgm:pt>
    <dgm:pt modelId="{ED2D7DAA-CCD8-0F47-8DB0-D2C84C466D2E}">
      <dgm:prSet custT="1"/>
      <dgm:spPr>
        <a:solidFill>
          <a:srgbClr val="FDECAF"/>
        </a:solidFill>
      </dgm:spPr>
      <dgm:t>
        <a:bodyPr/>
        <a:lstStyle/>
        <a:p>
          <a:r>
            <a:rPr lang="en-US" sz="1800" dirty="0"/>
            <a:t>Cashing Out</a:t>
          </a:r>
        </a:p>
      </dgm:t>
    </dgm:pt>
    <dgm:pt modelId="{FFBCD364-7AC4-5444-87AD-1E06E4485F3A}" type="parTrans" cxnId="{14025214-94FD-264B-A511-8C25D5C36CCC}">
      <dgm:prSet/>
      <dgm:spPr/>
      <dgm:t>
        <a:bodyPr/>
        <a:lstStyle/>
        <a:p>
          <a:endParaRPr lang="en-US" sz="1800"/>
        </a:p>
      </dgm:t>
    </dgm:pt>
    <dgm:pt modelId="{59F468EE-6308-0045-AED6-0ACF2632C486}" type="sibTrans" cxnId="{14025214-94FD-264B-A511-8C25D5C36CCC}">
      <dgm:prSet/>
      <dgm:spPr/>
      <dgm:t>
        <a:bodyPr/>
        <a:lstStyle/>
        <a:p>
          <a:endParaRPr lang="en-US" sz="1800"/>
        </a:p>
      </dgm:t>
    </dgm:pt>
    <dgm:pt modelId="{ADF18868-C63D-094E-AD04-40658686935E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Credential Cracking</a:t>
          </a:r>
        </a:p>
      </dgm:t>
    </dgm:pt>
    <dgm:pt modelId="{349B3C13-C03A-C94D-AF2A-FF3BFEC5B21B}" type="parTrans" cxnId="{0A3A0643-5116-D84C-9367-BECF50A0A5F1}">
      <dgm:prSet/>
      <dgm:spPr/>
      <dgm:t>
        <a:bodyPr/>
        <a:lstStyle/>
        <a:p>
          <a:endParaRPr lang="en-US" sz="1800"/>
        </a:p>
      </dgm:t>
    </dgm:pt>
    <dgm:pt modelId="{56B87BC5-A6B2-D54B-8FA7-FAF9EA409696}" type="sibTrans" cxnId="{0A3A0643-5116-D84C-9367-BECF50A0A5F1}">
      <dgm:prSet/>
      <dgm:spPr/>
      <dgm:t>
        <a:bodyPr/>
        <a:lstStyle/>
        <a:p>
          <a:endParaRPr lang="en-US" sz="1800"/>
        </a:p>
      </dgm:t>
    </dgm:pt>
    <dgm:pt modelId="{1E33F1B8-D1FE-9142-9134-F91E0C98B289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Credential Stuffing</a:t>
          </a:r>
        </a:p>
      </dgm:t>
    </dgm:pt>
    <dgm:pt modelId="{BCE1912C-479B-6F48-B756-CEA8373B88D6}" type="parTrans" cxnId="{0177F20B-1715-FF46-BF7E-F9A4CDB69D0B}">
      <dgm:prSet/>
      <dgm:spPr/>
      <dgm:t>
        <a:bodyPr/>
        <a:lstStyle/>
        <a:p>
          <a:endParaRPr lang="en-US" sz="1800"/>
        </a:p>
      </dgm:t>
    </dgm:pt>
    <dgm:pt modelId="{381B3A69-7AB4-4F4E-80DF-17A97E14C38D}" type="sibTrans" cxnId="{0177F20B-1715-FF46-BF7E-F9A4CDB69D0B}">
      <dgm:prSet/>
      <dgm:spPr/>
      <dgm:t>
        <a:bodyPr/>
        <a:lstStyle/>
        <a:p>
          <a:endParaRPr lang="en-US" sz="1800"/>
        </a:p>
      </dgm:t>
    </dgm:pt>
    <dgm:pt modelId="{F3A3B526-8285-8648-9CF6-D31FA08B1EF1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Denial of Inventory</a:t>
          </a:r>
        </a:p>
      </dgm:t>
    </dgm:pt>
    <dgm:pt modelId="{1D2A1E50-888C-024A-8365-5AE895D675FE}" type="parTrans" cxnId="{EA65A75B-44AA-1B43-ACF7-00403F06BCAA}">
      <dgm:prSet/>
      <dgm:spPr/>
      <dgm:t>
        <a:bodyPr/>
        <a:lstStyle/>
        <a:p>
          <a:endParaRPr lang="en-US" sz="1800"/>
        </a:p>
      </dgm:t>
    </dgm:pt>
    <dgm:pt modelId="{AA7AD7A5-3974-E748-BD2C-A8D5D1682D5E}" type="sibTrans" cxnId="{EA65A75B-44AA-1B43-ACF7-00403F06BCAA}">
      <dgm:prSet/>
      <dgm:spPr/>
      <dgm:t>
        <a:bodyPr/>
        <a:lstStyle/>
        <a:p>
          <a:endParaRPr lang="en-US" sz="1800"/>
        </a:p>
      </dgm:t>
    </dgm:pt>
    <dgm:pt modelId="{9C47EFCA-F1FA-9549-98CE-58F93B7EAE5F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Denial of Service</a:t>
          </a:r>
        </a:p>
      </dgm:t>
    </dgm:pt>
    <dgm:pt modelId="{7B69798F-C299-924E-BB2F-11255ED251D8}" type="parTrans" cxnId="{A27E5705-A25D-F94B-8F8D-424E1FFCC5B6}">
      <dgm:prSet/>
      <dgm:spPr/>
      <dgm:t>
        <a:bodyPr/>
        <a:lstStyle/>
        <a:p>
          <a:endParaRPr lang="en-US" sz="1800"/>
        </a:p>
      </dgm:t>
    </dgm:pt>
    <dgm:pt modelId="{F659BE3F-F231-A24D-B4FF-A19918A78FFD}" type="sibTrans" cxnId="{A27E5705-A25D-F94B-8F8D-424E1FFCC5B6}">
      <dgm:prSet/>
      <dgm:spPr/>
      <dgm:t>
        <a:bodyPr/>
        <a:lstStyle/>
        <a:p>
          <a:endParaRPr lang="en-US" sz="1800"/>
        </a:p>
      </dgm:t>
    </dgm:pt>
    <dgm:pt modelId="{143791D2-889C-FA46-8FE7-C90316A28B54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Expediting </a:t>
          </a:r>
        </a:p>
      </dgm:t>
    </dgm:pt>
    <dgm:pt modelId="{81237475-EEB1-DF45-9974-EFF41BB7EFEC}" type="parTrans" cxnId="{0E5203E5-AEA9-1641-B367-602FE7A0334A}">
      <dgm:prSet/>
      <dgm:spPr/>
      <dgm:t>
        <a:bodyPr/>
        <a:lstStyle/>
        <a:p>
          <a:endParaRPr lang="en-US" sz="1800"/>
        </a:p>
      </dgm:t>
    </dgm:pt>
    <dgm:pt modelId="{C41F3048-5BD8-8149-860D-6892E26BD91D}" type="sibTrans" cxnId="{0E5203E5-AEA9-1641-B367-602FE7A0334A}">
      <dgm:prSet/>
      <dgm:spPr/>
      <dgm:t>
        <a:bodyPr/>
        <a:lstStyle/>
        <a:p>
          <a:endParaRPr lang="en-US" sz="1800"/>
        </a:p>
      </dgm:t>
    </dgm:pt>
    <dgm:pt modelId="{6824CCD2-0894-8544-8934-A9D2694A37CA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Fingerprinting</a:t>
          </a:r>
        </a:p>
      </dgm:t>
    </dgm:pt>
    <dgm:pt modelId="{F3F23E93-1D63-0446-B86F-73BAE2340931}" type="parTrans" cxnId="{46D17019-0270-284E-90DE-235FCAEFF289}">
      <dgm:prSet/>
      <dgm:spPr/>
      <dgm:t>
        <a:bodyPr/>
        <a:lstStyle/>
        <a:p>
          <a:endParaRPr lang="en-US" sz="1800"/>
        </a:p>
      </dgm:t>
    </dgm:pt>
    <dgm:pt modelId="{780BC2D8-1832-ED45-A59E-BFD5624E741A}" type="sibTrans" cxnId="{46D17019-0270-284E-90DE-235FCAEFF289}">
      <dgm:prSet/>
      <dgm:spPr/>
      <dgm:t>
        <a:bodyPr/>
        <a:lstStyle/>
        <a:p>
          <a:endParaRPr lang="en-US" sz="1800"/>
        </a:p>
      </dgm:t>
    </dgm:pt>
    <dgm:pt modelId="{6947004B-2554-204D-AFBA-BB30941C6796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Footprinting </a:t>
          </a:r>
        </a:p>
      </dgm:t>
    </dgm:pt>
    <dgm:pt modelId="{A095136A-C8B0-9449-8A4D-411CAF04545E}" type="parTrans" cxnId="{AD065E40-5FF2-FF43-9F0A-4EF1777ADE5C}">
      <dgm:prSet/>
      <dgm:spPr/>
      <dgm:t>
        <a:bodyPr/>
        <a:lstStyle/>
        <a:p>
          <a:endParaRPr lang="en-US" sz="1800"/>
        </a:p>
      </dgm:t>
    </dgm:pt>
    <dgm:pt modelId="{D9A60FEC-12C4-C947-A587-CB250C2B92F2}" type="sibTrans" cxnId="{AD065E40-5FF2-FF43-9F0A-4EF1777ADE5C}">
      <dgm:prSet/>
      <dgm:spPr/>
      <dgm:t>
        <a:bodyPr/>
        <a:lstStyle/>
        <a:p>
          <a:endParaRPr lang="en-US" sz="1800"/>
        </a:p>
      </dgm:t>
    </dgm:pt>
    <dgm:pt modelId="{A99283B5-189E-034C-975C-FE1BDD6BF970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Scalping</a:t>
          </a:r>
        </a:p>
      </dgm:t>
    </dgm:pt>
    <dgm:pt modelId="{9DDD3567-7348-F74B-996F-18F4143453E0}" type="parTrans" cxnId="{EF654602-9B8F-7141-94B7-430B4098EB5C}">
      <dgm:prSet/>
      <dgm:spPr/>
      <dgm:t>
        <a:bodyPr/>
        <a:lstStyle/>
        <a:p>
          <a:endParaRPr lang="en-US" sz="1800"/>
        </a:p>
      </dgm:t>
    </dgm:pt>
    <dgm:pt modelId="{E955623E-2066-8E4A-81E0-B170B23C242C}" type="sibTrans" cxnId="{EF654602-9B8F-7141-94B7-430B4098EB5C}">
      <dgm:prSet/>
      <dgm:spPr/>
      <dgm:t>
        <a:bodyPr/>
        <a:lstStyle/>
        <a:p>
          <a:endParaRPr lang="en-US" sz="1800"/>
        </a:p>
      </dgm:t>
    </dgm:pt>
    <dgm:pt modelId="{7045BA51-86E8-8549-90B8-4282C413F25F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Scraping</a:t>
          </a:r>
        </a:p>
      </dgm:t>
    </dgm:pt>
    <dgm:pt modelId="{4C8E4565-FEE6-D14F-870A-766877287DD9}" type="parTrans" cxnId="{1EE8EA7C-D3DB-C74F-8855-11EE7D3F4F17}">
      <dgm:prSet/>
      <dgm:spPr/>
      <dgm:t>
        <a:bodyPr/>
        <a:lstStyle/>
        <a:p>
          <a:endParaRPr lang="en-US" sz="1800"/>
        </a:p>
      </dgm:t>
    </dgm:pt>
    <dgm:pt modelId="{E120D829-F17D-3D40-960B-300F12BB628F}" type="sibTrans" cxnId="{1EE8EA7C-D3DB-C74F-8855-11EE7D3F4F17}">
      <dgm:prSet/>
      <dgm:spPr/>
      <dgm:t>
        <a:bodyPr/>
        <a:lstStyle/>
        <a:p>
          <a:endParaRPr lang="en-US" sz="1800"/>
        </a:p>
      </dgm:t>
    </dgm:pt>
    <dgm:pt modelId="{52D5750E-BBF1-DB43-9D08-18A0AFCC19B9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Skewing</a:t>
          </a:r>
        </a:p>
      </dgm:t>
    </dgm:pt>
    <dgm:pt modelId="{B9F80F05-2A9D-174B-8164-BF8C5C35FC5A}" type="parTrans" cxnId="{B3EF76C8-7C19-7346-8ACC-47BED0A2A0E7}">
      <dgm:prSet/>
      <dgm:spPr/>
      <dgm:t>
        <a:bodyPr/>
        <a:lstStyle/>
        <a:p>
          <a:endParaRPr lang="en-US" sz="1800"/>
        </a:p>
      </dgm:t>
    </dgm:pt>
    <dgm:pt modelId="{263ACBC4-BF39-7F47-841F-9E752311B8B6}" type="sibTrans" cxnId="{B3EF76C8-7C19-7346-8ACC-47BED0A2A0E7}">
      <dgm:prSet/>
      <dgm:spPr/>
      <dgm:t>
        <a:bodyPr/>
        <a:lstStyle/>
        <a:p>
          <a:endParaRPr lang="en-US" sz="1800"/>
        </a:p>
      </dgm:t>
    </dgm:pt>
    <dgm:pt modelId="{044B2651-B955-D245-9721-B32A31354E27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Sniping</a:t>
          </a:r>
        </a:p>
      </dgm:t>
    </dgm:pt>
    <dgm:pt modelId="{93C154DB-D86D-6E46-96A3-185F8C8E2086}" type="parTrans" cxnId="{8EC8DA05-3A1E-634B-8C42-FEC19C7EA422}">
      <dgm:prSet/>
      <dgm:spPr/>
      <dgm:t>
        <a:bodyPr/>
        <a:lstStyle/>
        <a:p>
          <a:endParaRPr lang="en-US" sz="1800"/>
        </a:p>
      </dgm:t>
    </dgm:pt>
    <dgm:pt modelId="{280FAB53-B339-4543-8B79-2D3FE4C49114}" type="sibTrans" cxnId="{8EC8DA05-3A1E-634B-8C42-FEC19C7EA422}">
      <dgm:prSet/>
      <dgm:spPr/>
      <dgm:t>
        <a:bodyPr/>
        <a:lstStyle/>
        <a:p>
          <a:endParaRPr lang="en-US" sz="1800"/>
        </a:p>
      </dgm:t>
    </dgm:pt>
    <dgm:pt modelId="{51954DCB-B75E-1D43-A855-4D4E56298FFB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Spamming</a:t>
          </a:r>
        </a:p>
      </dgm:t>
    </dgm:pt>
    <dgm:pt modelId="{CBC91BA2-796D-1141-8216-640AE2EC2F89}" type="parTrans" cxnId="{31048DD3-8797-E74D-B3C8-6DC033CD8916}">
      <dgm:prSet/>
      <dgm:spPr/>
      <dgm:t>
        <a:bodyPr/>
        <a:lstStyle/>
        <a:p>
          <a:endParaRPr lang="en-US" sz="1800"/>
        </a:p>
      </dgm:t>
    </dgm:pt>
    <dgm:pt modelId="{B7B0E781-C35E-5940-AD28-B0FD0B228CB7}" type="sibTrans" cxnId="{31048DD3-8797-E74D-B3C8-6DC033CD8916}">
      <dgm:prSet/>
      <dgm:spPr/>
      <dgm:t>
        <a:bodyPr/>
        <a:lstStyle/>
        <a:p>
          <a:endParaRPr lang="en-US" sz="1800"/>
        </a:p>
      </dgm:t>
    </dgm:pt>
    <dgm:pt modelId="{FA417439-D865-DB44-B26B-2FF5C833D86A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Token Cracking</a:t>
          </a:r>
        </a:p>
      </dgm:t>
    </dgm:pt>
    <dgm:pt modelId="{DC6D40A8-CDCA-EB44-82B7-78E17BEFFFD1}" type="parTrans" cxnId="{D3FF506F-E579-2248-AF15-4E93D3C6167A}">
      <dgm:prSet/>
      <dgm:spPr/>
      <dgm:t>
        <a:bodyPr/>
        <a:lstStyle/>
        <a:p>
          <a:endParaRPr lang="en-US" sz="1800"/>
        </a:p>
      </dgm:t>
    </dgm:pt>
    <dgm:pt modelId="{7B0F2DBF-BA80-9841-AC75-9A195BE2255D}" type="sibTrans" cxnId="{D3FF506F-E579-2248-AF15-4E93D3C6167A}">
      <dgm:prSet/>
      <dgm:spPr/>
      <dgm:t>
        <a:bodyPr/>
        <a:lstStyle/>
        <a:p>
          <a:endParaRPr lang="en-US" sz="1800"/>
        </a:p>
      </dgm:t>
    </dgm:pt>
    <dgm:pt modelId="{70F552DD-0F63-5F43-A73C-16CDD48546C2}">
      <dgm:prSet custT="1"/>
      <dgm:spPr>
        <a:solidFill>
          <a:srgbClr val="FDECAF"/>
        </a:solidFill>
      </dgm:spPr>
      <dgm:t>
        <a:bodyPr/>
        <a:lstStyle/>
        <a:p>
          <a:r>
            <a:rPr lang="en-US" sz="1800"/>
            <a:t>Vulnerability Scanning</a:t>
          </a:r>
        </a:p>
      </dgm:t>
    </dgm:pt>
    <dgm:pt modelId="{BA029B18-AFBC-E043-AE80-D3D27FC11FB6}" type="parTrans" cxnId="{97E86A53-C60D-C74A-92F8-C183DBA0349B}">
      <dgm:prSet/>
      <dgm:spPr/>
      <dgm:t>
        <a:bodyPr/>
        <a:lstStyle/>
        <a:p>
          <a:endParaRPr lang="en-US" sz="1800"/>
        </a:p>
      </dgm:t>
    </dgm:pt>
    <dgm:pt modelId="{64A619B4-0F1F-E441-8491-77D23977B40B}" type="sibTrans" cxnId="{97E86A53-C60D-C74A-92F8-C183DBA0349B}">
      <dgm:prSet/>
      <dgm:spPr/>
      <dgm:t>
        <a:bodyPr/>
        <a:lstStyle/>
        <a:p>
          <a:endParaRPr lang="en-US" sz="1800"/>
        </a:p>
      </dgm:t>
    </dgm:pt>
    <dgm:pt modelId="{41DBEAE6-D55C-1441-B547-DECD5B10390F}" type="pres">
      <dgm:prSet presAssocID="{470B3057-17A1-3547-8E7E-0379F406DCB0}" presName="diagram" presStyleCnt="0">
        <dgm:presLayoutVars>
          <dgm:dir/>
          <dgm:resizeHandles val="exact"/>
        </dgm:presLayoutVars>
      </dgm:prSet>
      <dgm:spPr/>
    </dgm:pt>
    <dgm:pt modelId="{9A32BD04-BF57-6945-B6E0-F72F33DBE81E}" type="pres">
      <dgm:prSet presAssocID="{3EE42F47-108D-4A43-BACA-5B5B37DFB22C}" presName="node" presStyleLbl="node1" presStyleIdx="0" presStyleCnt="21">
        <dgm:presLayoutVars>
          <dgm:bulletEnabled val="1"/>
        </dgm:presLayoutVars>
      </dgm:prSet>
      <dgm:spPr/>
    </dgm:pt>
    <dgm:pt modelId="{4A7E7E40-3A96-DC44-8F90-E873354370A6}" type="pres">
      <dgm:prSet presAssocID="{547BE1E0-FD29-9840-904A-8E236A7D525F}" presName="sibTrans" presStyleCnt="0"/>
      <dgm:spPr/>
    </dgm:pt>
    <dgm:pt modelId="{0E973102-BFE6-F24D-8D6B-43D1EF8ED8A6}" type="pres">
      <dgm:prSet presAssocID="{A3998128-3933-AD41-8D4F-E50794016630}" presName="node" presStyleLbl="node1" presStyleIdx="1" presStyleCnt="21">
        <dgm:presLayoutVars>
          <dgm:bulletEnabled val="1"/>
        </dgm:presLayoutVars>
      </dgm:prSet>
      <dgm:spPr/>
    </dgm:pt>
    <dgm:pt modelId="{A532654E-4FB4-0549-9CB5-008FF2EA7152}" type="pres">
      <dgm:prSet presAssocID="{E0C66E4B-EB20-8041-8C7F-79A8B011B00D}" presName="sibTrans" presStyleCnt="0"/>
      <dgm:spPr/>
    </dgm:pt>
    <dgm:pt modelId="{695A1E81-D962-724B-887B-D15F6DCC5FC9}" type="pres">
      <dgm:prSet presAssocID="{5C3B6AE2-8D5D-3D41-9A7D-A047A18FFCA9}" presName="node" presStyleLbl="node1" presStyleIdx="2" presStyleCnt="21">
        <dgm:presLayoutVars>
          <dgm:bulletEnabled val="1"/>
        </dgm:presLayoutVars>
      </dgm:prSet>
      <dgm:spPr/>
    </dgm:pt>
    <dgm:pt modelId="{AD9DB673-8B97-CB4D-8B63-C960C246EC37}" type="pres">
      <dgm:prSet presAssocID="{0A50135C-8226-2D4C-9DD4-10C79E4F9AA9}" presName="sibTrans" presStyleCnt="0"/>
      <dgm:spPr/>
    </dgm:pt>
    <dgm:pt modelId="{1193159C-379B-F44A-B13E-B85725905EC1}" type="pres">
      <dgm:prSet presAssocID="{3FEABC7A-A5CA-2E4D-8BE3-A8064CB99F01}" presName="node" presStyleLbl="node1" presStyleIdx="3" presStyleCnt="21">
        <dgm:presLayoutVars>
          <dgm:bulletEnabled val="1"/>
        </dgm:presLayoutVars>
      </dgm:prSet>
      <dgm:spPr/>
    </dgm:pt>
    <dgm:pt modelId="{CA539C09-0504-DD4E-B6CC-351EA28FADF7}" type="pres">
      <dgm:prSet presAssocID="{033AC464-C7CC-5B40-AFEA-633AE9E51A95}" presName="sibTrans" presStyleCnt="0"/>
      <dgm:spPr/>
    </dgm:pt>
    <dgm:pt modelId="{0F8FF604-E99C-0A4C-9843-96709B9C9CEE}" type="pres">
      <dgm:prSet presAssocID="{91245228-B24D-034F-A922-E59AECE0F562}" presName="node" presStyleLbl="node1" presStyleIdx="4" presStyleCnt="21">
        <dgm:presLayoutVars>
          <dgm:bulletEnabled val="1"/>
        </dgm:presLayoutVars>
      </dgm:prSet>
      <dgm:spPr/>
    </dgm:pt>
    <dgm:pt modelId="{E6458173-D958-224C-8157-DEAD19ADC7D5}" type="pres">
      <dgm:prSet presAssocID="{CF356223-F1A9-5E4E-9FBD-D2F3DC43D791}" presName="sibTrans" presStyleCnt="0"/>
      <dgm:spPr/>
    </dgm:pt>
    <dgm:pt modelId="{94EE387F-FDED-0646-A76E-2467D021A681}" type="pres">
      <dgm:prSet presAssocID="{A4F59EBD-1F38-0146-8096-FE1E1D8C8F2C}" presName="node" presStyleLbl="node1" presStyleIdx="5" presStyleCnt="21">
        <dgm:presLayoutVars>
          <dgm:bulletEnabled val="1"/>
        </dgm:presLayoutVars>
      </dgm:prSet>
      <dgm:spPr/>
    </dgm:pt>
    <dgm:pt modelId="{67FE071A-B9DD-7440-9D0D-175525583C15}" type="pres">
      <dgm:prSet presAssocID="{F8E0599A-92A3-EE4C-BD51-B40FAB952A44}" presName="sibTrans" presStyleCnt="0"/>
      <dgm:spPr/>
    </dgm:pt>
    <dgm:pt modelId="{E0E989AC-765D-3C47-8B78-39DEBEEFBFC5}" type="pres">
      <dgm:prSet presAssocID="{ED2D7DAA-CCD8-0F47-8DB0-D2C84C466D2E}" presName="node" presStyleLbl="node1" presStyleIdx="6" presStyleCnt="21">
        <dgm:presLayoutVars>
          <dgm:bulletEnabled val="1"/>
        </dgm:presLayoutVars>
      </dgm:prSet>
      <dgm:spPr/>
    </dgm:pt>
    <dgm:pt modelId="{C3D83142-2AFD-374F-83F9-C19009403E48}" type="pres">
      <dgm:prSet presAssocID="{59F468EE-6308-0045-AED6-0ACF2632C486}" presName="sibTrans" presStyleCnt="0"/>
      <dgm:spPr/>
    </dgm:pt>
    <dgm:pt modelId="{D80197E9-EA24-A644-B9B5-7379B15641C0}" type="pres">
      <dgm:prSet presAssocID="{ADF18868-C63D-094E-AD04-40658686935E}" presName="node" presStyleLbl="node1" presStyleIdx="7" presStyleCnt="21">
        <dgm:presLayoutVars>
          <dgm:bulletEnabled val="1"/>
        </dgm:presLayoutVars>
      </dgm:prSet>
      <dgm:spPr/>
    </dgm:pt>
    <dgm:pt modelId="{B91212A5-9AFB-9645-9C46-D57543BB80B5}" type="pres">
      <dgm:prSet presAssocID="{56B87BC5-A6B2-D54B-8FA7-FAF9EA409696}" presName="sibTrans" presStyleCnt="0"/>
      <dgm:spPr/>
    </dgm:pt>
    <dgm:pt modelId="{A0FB2854-BA8E-0B4B-80B7-D5FE7F4B4BB5}" type="pres">
      <dgm:prSet presAssocID="{1E33F1B8-D1FE-9142-9134-F91E0C98B289}" presName="node" presStyleLbl="node1" presStyleIdx="8" presStyleCnt="21">
        <dgm:presLayoutVars>
          <dgm:bulletEnabled val="1"/>
        </dgm:presLayoutVars>
      </dgm:prSet>
      <dgm:spPr/>
    </dgm:pt>
    <dgm:pt modelId="{F902F230-B95B-6D4B-B6BF-15F852B28982}" type="pres">
      <dgm:prSet presAssocID="{381B3A69-7AB4-4F4E-80DF-17A97E14C38D}" presName="sibTrans" presStyleCnt="0"/>
      <dgm:spPr/>
    </dgm:pt>
    <dgm:pt modelId="{6F4710E8-F20B-DB42-80B6-39CE317947C0}" type="pres">
      <dgm:prSet presAssocID="{F3A3B526-8285-8648-9CF6-D31FA08B1EF1}" presName="node" presStyleLbl="node1" presStyleIdx="9" presStyleCnt="21">
        <dgm:presLayoutVars>
          <dgm:bulletEnabled val="1"/>
        </dgm:presLayoutVars>
      </dgm:prSet>
      <dgm:spPr/>
    </dgm:pt>
    <dgm:pt modelId="{A5994199-52C3-6343-B950-589ABAC33F47}" type="pres">
      <dgm:prSet presAssocID="{AA7AD7A5-3974-E748-BD2C-A8D5D1682D5E}" presName="sibTrans" presStyleCnt="0"/>
      <dgm:spPr/>
    </dgm:pt>
    <dgm:pt modelId="{77C0E578-A042-C647-9824-CBD5FC430DA9}" type="pres">
      <dgm:prSet presAssocID="{9C47EFCA-F1FA-9549-98CE-58F93B7EAE5F}" presName="node" presStyleLbl="node1" presStyleIdx="10" presStyleCnt="21">
        <dgm:presLayoutVars>
          <dgm:bulletEnabled val="1"/>
        </dgm:presLayoutVars>
      </dgm:prSet>
      <dgm:spPr/>
    </dgm:pt>
    <dgm:pt modelId="{C65691E7-73AB-4540-AC82-12DAA1AC6128}" type="pres">
      <dgm:prSet presAssocID="{F659BE3F-F231-A24D-B4FF-A19918A78FFD}" presName="sibTrans" presStyleCnt="0"/>
      <dgm:spPr/>
    </dgm:pt>
    <dgm:pt modelId="{3BAD3CF2-CD9D-4546-B1BE-A208CE88BD0D}" type="pres">
      <dgm:prSet presAssocID="{143791D2-889C-FA46-8FE7-C90316A28B54}" presName="node" presStyleLbl="node1" presStyleIdx="11" presStyleCnt="21">
        <dgm:presLayoutVars>
          <dgm:bulletEnabled val="1"/>
        </dgm:presLayoutVars>
      </dgm:prSet>
      <dgm:spPr/>
    </dgm:pt>
    <dgm:pt modelId="{BBAAA957-BDC4-F14B-8F1B-72E4BFEBB0C8}" type="pres">
      <dgm:prSet presAssocID="{C41F3048-5BD8-8149-860D-6892E26BD91D}" presName="sibTrans" presStyleCnt="0"/>
      <dgm:spPr/>
    </dgm:pt>
    <dgm:pt modelId="{B0B2380C-1DC0-E142-8D5D-C48F48BFEDBD}" type="pres">
      <dgm:prSet presAssocID="{6824CCD2-0894-8544-8934-A9D2694A37CA}" presName="node" presStyleLbl="node1" presStyleIdx="12" presStyleCnt="21">
        <dgm:presLayoutVars>
          <dgm:bulletEnabled val="1"/>
        </dgm:presLayoutVars>
      </dgm:prSet>
      <dgm:spPr/>
    </dgm:pt>
    <dgm:pt modelId="{920C1975-1648-9E47-B6AC-D915A71F9EC1}" type="pres">
      <dgm:prSet presAssocID="{780BC2D8-1832-ED45-A59E-BFD5624E741A}" presName="sibTrans" presStyleCnt="0"/>
      <dgm:spPr/>
    </dgm:pt>
    <dgm:pt modelId="{38015284-2F96-444E-8D2F-E56166D34518}" type="pres">
      <dgm:prSet presAssocID="{6947004B-2554-204D-AFBA-BB30941C6796}" presName="node" presStyleLbl="node1" presStyleIdx="13" presStyleCnt="21">
        <dgm:presLayoutVars>
          <dgm:bulletEnabled val="1"/>
        </dgm:presLayoutVars>
      </dgm:prSet>
      <dgm:spPr/>
    </dgm:pt>
    <dgm:pt modelId="{8290F5EC-AD43-7649-B423-93D1CE15A162}" type="pres">
      <dgm:prSet presAssocID="{D9A60FEC-12C4-C947-A587-CB250C2B92F2}" presName="sibTrans" presStyleCnt="0"/>
      <dgm:spPr/>
    </dgm:pt>
    <dgm:pt modelId="{DE16D16F-E0A3-FD48-9C9A-A2C164BEC824}" type="pres">
      <dgm:prSet presAssocID="{A99283B5-189E-034C-975C-FE1BDD6BF970}" presName="node" presStyleLbl="node1" presStyleIdx="14" presStyleCnt="21">
        <dgm:presLayoutVars>
          <dgm:bulletEnabled val="1"/>
        </dgm:presLayoutVars>
      </dgm:prSet>
      <dgm:spPr/>
    </dgm:pt>
    <dgm:pt modelId="{FE9D1D28-5989-D647-9DFB-88EABC953B03}" type="pres">
      <dgm:prSet presAssocID="{E955623E-2066-8E4A-81E0-B170B23C242C}" presName="sibTrans" presStyleCnt="0"/>
      <dgm:spPr/>
    </dgm:pt>
    <dgm:pt modelId="{B429B9E5-33BF-8546-B07C-9B3BDA044E27}" type="pres">
      <dgm:prSet presAssocID="{7045BA51-86E8-8549-90B8-4282C413F25F}" presName="node" presStyleLbl="node1" presStyleIdx="15" presStyleCnt="21">
        <dgm:presLayoutVars>
          <dgm:bulletEnabled val="1"/>
        </dgm:presLayoutVars>
      </dgm:prSet>
      <dgm:spPr/>
    </dgm:pt>
    <dgm:pt modelId="{AF365263-8646-EF4A-A44B-7F653E557F2D}" type="pres">
      <dgm:prSet presAssocID="{E120D829-F17D-3D40-960B-300F12BB628F}" presName="sibTrans" presStyleCnt="0"/>
      <dgm:spPr/>
    </dgm:pt>
    <dgm:pt modelId="{39361EBE-9D6C-9444-84DD-C3C5E130339E}" type="pres">
      <dgm:prSet presAssocID="{52D5750E-BBF1-DB43-9D08-18A0AFCC19B9}" presName="node" presStyleLbl="node1" presStyleIdx="16" presStyleCnt="21">
        <dgm:presLayoutVars>
          <dgm:bulletEnabled val="1"/>
        </dgm:presLayoutVars>
      </dgm:prSet>
      <dgm:spPr/>
    </dgm:pt>
    <dgm:pt modelId="{3B5A224A-9CBA-AD4C-A69F-BD554D684370}" type="pres">
      <dgm:prSet presAssocID="{263ACBC4-BF39-7F47-841F-9E752311B8B6}" presName="sibTrans" presStyleCnt="0"/>
      <dgm:spPr/>
    </dgm:pt>
    <dgm:pt modelId="{0147812D-EF09-9740-ABF1-6E535A1C038F}" type="pres">
      <dgm:prSet presAssocID="{044B2651-B955-D245-9721-B32A31354E27}" presName="node" presStyleLbl="node1" presStyleIdx="17" presStyleCnt="21">
        <dgm:presLayoutVars>
          <dgm:bulletEnabled val="1"/>
        </dgm:presLayoutVars>
      </dgm:prSet>
      <dgm:spPr/>
    </dgm:pt>
    <dgm:pt modelId="{32E5566B-FCE6-C948-A416-3563252CC79F}" type="pres">
      <dgm:prSet presAssocID="{280FAB53-B339-4543-8B79-2D3FE4C49114}" presName="sibTrans" presStyleCnt="0"/>
      <dgm:spPr/>
    </dgm:pt>
    <dgm:pt modelId="{D90E5203-97DA-324E-A672-E4AB1A2F9495}" type="pres">
      <dgm:prSet presAssocID="{51954DCB-B75E-1D43-A855-4D4E56298FFB}" presName="node" presStyleLbl="node1" presStyleIdx="18" presStyleCnt="21">
        <dgm:presLayoutVars>
          <dgm:bulletEnabled val="1"/>
        </dgm:presLayoutVars>
      </dgm:prSet>
      <dgm:spPr/>
    </dgm:pt>
    <dgm:pt modelId="{D284A832-2FC5-FA4C-87C7-37258F19068D}" type="pres">
      <dgm:prSet presAssocID="{B7B0E781-C35E-5940-AD28-B0FD0B228CB7}" presName="sibTrans" presStyleCnt="0"/>
      <dgm:spPr/>
    </dgm:pt>
    <dgm:pt modelId="{78AF5BC0-C990-1344-80EF-CC8A868865EB}" type="pres">
      <dgm:prSet presAssocID="{FA417439-D865-DB44-B26B-2FF5C833D86A}" presName="node" presStyleLbl="node1" presStyleIdx="19" presStyleCnt="21">
        <dgm:presLayoutVars>
          <dgm:bulletEnabled val="1"/>
        </dgm:presLayoutVars>
      </dgm:prSet>
      <dgm:spPr/>
    </dgm:pt>
    <dgm:pt modelId="{151FCF97-AD39-CB42-A6E2-DE0DE87A1E14}" type="pres">
      <dgm:prSet presAssocID="{7B0F2DBF-BA80-9841-AC75-9A195BE2255D}" presName="sibTrans" presStyleCnt="0"/>
      <dgm:spPr/>
    </dgm:pt>
    <dgm:pt modelId="{D9034765-4709-3644-B1DD-0B680AC1F0C4}" type="pres">
      <dgm:prSet presAssocID="{70F552DD-0F63-5F43-A73C-16CDD48546C2}" presName="node" presStyleLbl="node1" presStyleIdx="20" presStyleCnt="21">
        <dgm:presLayoutVars>
          <dgm:bulletEnabled val="1"/>
        </dgm:presLayoutVars>
      </dgm:prSet>
      <dgm:spPr/>
    </dgm:pt>
  </dgm:ptLst>
  <dgm:cxnLst>
    <dgm:cxn modelId="{EF654602-9B8F-7141-94B7-430B4098EB5C}" srcId="{470B3057-17A1-3547-8E7E-0379F406DCB0}" destId="{A99283B5-189E-034C-975C-FE1BDD6BF970}" srcOrd="14" destOrd="0" parTransId="{9DDD3567-7348-F74B-996F-18F4143453E0}" sibTransId="{E955623E-2066-8E4A-81E0-B170B23C242C}"/>
    <dgm:cxn modelId="{A27E5705-A25D-F94B-8F8D-424E1FFCC5B6}" srcId="{470B3057-17A1-3547-8E7E-0379F406DCB0}" destId="{9C47EFCA-F1FA-9549-98CE-58F93B7EAE5F}" srcOrd="10" destOrd="0" parTransId="{7B69798F-C299-924E-BB2F-11255ED251D8}" sibTransId="{F659BE3F-F231-A24D-B4FF-A19918A78FFD}"/>
    <dgm:cxn modelId="{8EC8DA05-3A1E-634B-8C42-FEC19C7EA422}" srcId="{470B3057-17A1-3547-8E7E-0379F406DCB0}" destId="{044B2651-B955-D245-9721-B32A31354E27}" srcOrd="17" destOrd="0" parTransId="{93C154DB-D86D-6E46-96A3-185F8C8E2086}" sibTransId="{280FAB53-B339-4543-8B79-2D3FE4C49114}"/>
    <dgm:cxn modelId="{0177F20B-1715-FF46-BF7E-F9A4CDB69D0B}" srcId="{470B3057-17A1-3547-8E7E-0379F406DCB0}" destId="{1E33F1B8-D1FE-9142-9134-F91E0C98B289}" srcOrd="8" destOrd="0" parTransId="{BCE1912C-479B-6F48-B756-CEA8373B88D6}" sibTransId="{381B3A69-7AB4-4F4E-80DF-17A97E14C38D}"/>
    <dgm:cxn modelId="{2667690E-F2EA-C242-9922-B5B511094FFC}" srcId="{470B3057-17A1-3547-8E7E-0379F406DCB0}" destId="{3EE42F47-108D-4A43-BACA-5B5B37DFB22C}" srcOrd="0" destOrd="0" parTransId="{3AFF3AA1-77A7-5248-8A67-2D8817112510}" sibTransId="{547BE1E0-FD29-9840-904A-8E236A7D525F}"/>
    <dgm:cxn modelId="{14025214-94FD-264B-A511-8C25D5C36CCC}" srcId="{470B3057-17A1-3547-8E7E-0379F406DCB0}" destId="{ED2D7DAA-CCD8-0F47-8DB0-D2C84C466D2E}" srcOrd="6" destOrd="0" parTransId="{FFBCD364-7AC4-5444-87AD-1E06E4485F3A}" sibTransId="{59F468EE-6308-0045-AED6-0ACF2632C486}"/>
    <dgm:cxn modelId="{2EA5A017-2746-E74B-AC4A-6D38FAC487C5}" srcId="{470B3057-17A1-3547-8E7E-0379F406DCB0}" destId="{A3998128-3933-AD41-8D4F-E50794016630}" srcOrd="1" destOrd="0" parTransId="{55318379-E13C-2242-9CBF-F0DE0CF0F625}" sibTransId="{E0C66E4B-EB20-8041-8C7F-79A8B011B00D}"/>
    <dgm:cxn modelId="{7B2EF318-67F0-DB48-BCF0-E7D825CFFEB9}" type="presOf" srcId="{51954DCB-B75E-1D43-A855-4D4E56298FFB}" destId="{D90E5203-97DA-324E-A672-E4AB1A2F9495}" srcOrd="0" destOrd="0" presId="urn:microsoft.com/office/officeart/2005/8/layout/default"/>
    <dgm:cxn modelId="{46D17019-0270-284E-90DE-235FCAEFF289}" srcId="{470B3057-17A1-3547-8E7E-0379F406DCB0}" destId="{6824CCD2-0894-8544-8934-A9D2694A37CA}" srcOrd="12" destOrd="0" parTransId="{F3F23E93-1D63-0446-B86F-73BAE2340931}" sibTransId="{780BC2D8-1832-ED45-A59E-BFD5624E741A}"/>
    <dgm:cxn modelId="{02C92F20-1E14-9449-8379-DECB4E219DA8}" type="presOf" srcId="{7045BA51-86E8-8549-90B8-4282C413F25F}" destId="{B429B9E5-33BF-8546-B07C-9B3BDA044E27}" srcOrd="0" destOrd="0" presId="urn:microsoft.com/office/officeart/2005/8/layout/default"/>
    <dgm:cxn modelId="{F8D6DD21-F0BA-7743-8890-BD740EDAF63D}" type="presOf" srcId="{ED2D7DAA-CCD8-0F47-8DB0-D2C84C466D2E}" destId="{E0E989AC-765D-3C47-8B78-39DEBEEFBFC5}" srcOrd="0" destOrd="0" presId="urn:microsoft.com/office/officeart/2005/8/layout/default"/>
    <dgm:cxn modelId="{C69FF021-27EF-A442-A11C-8D5131659C4D}" type="presOf" srcId="{143791D2-889C-FA46-8FE7-C90316A28B54}" destId="{3BAD3CF2-CD9D-4546-B1BE-A208CE88BD0D}" srcOrd="0" destOrd="0" presId="urn:microsoft.com/office/officeart/2005/8/layout/default"/>
    <dgm:cxn modelId="{B541242D-5FAE-E24C-93F1-84D1619C899F}" srcId="{470B3057-17A1-3547-8E7E-0379F406DCB0}" destId="{5C3B6AE2-8D5D-3D41-9A7D-A047A18FFCA9}" srcOrd="2" destOrd="0" parTransId="{C683CD79-67CA-4B4C-B3BF-E83D0B5EE50B}" sibTransId="{0A50135C-8226-2D4C-9DD4-10C79E4F9AA9}"/>
    <dgm:cxn modelId="{62F1B530-EC10-994B-9280-C90E8BDD1358}" type="presOf" srcId="{3FEABC7A-A5CA-2E4D-8BE3-A8064CB99F01}" destId="{1193159C-379B-F44A-B13E-B85725905EC1}" srcOrd="0" destOrd="0" presId="urn:microsoft.com/office/officeart/2005/8/layout/default"/>
    <dgm:cxn modelId="{42297B35-7F23-AD4F-AD2F-A34CBC6D5EA1}" type="presOf" srcId="{1E33F1B8-D1FE-9142-9134-F91E0C98B289}" destId="{A0FB2854-BA8E-0B4B-80B7-D5FE7F4B4BB5}" srcOrd="0" destOrd="0" presId="urn:microsoft.com/office/officeart/2005/8/layout/default"/>
    <dgm:cxn modelId="{AD065E40-5FF2-FF43-9F0A-4EF1777ADE5C}" srcId="{470B3057-17A1-3547-8E7E-0379F406DCB0}" destId="{6947004B-2554-204D-AFBA-BB30941C6796}" srcOrd="13" destOrd="0" parTransId="{A095136A-C8B0-9449-8A4D-411CAF04545E}" sibTransId="{D9A60FEC-12C4-C947-A587-CB250C2B92F2}"/>
    <dgm:cxn modelId="{0A3A0643-5116-D84C-9367-BECF50A0A5F1}" srcId="{470B3057-17A1-3547-8E7E-0379F406DCB0}" destId="{ADF18868-C63D-094E-AD04-40658686935E}" srcOrd="7" destOrd="0" parTransId="{349B3C13-C03A-C94D-AF2A-FF3BFEC5B21B}" sibTransId="{56B87BC5-A6B2-D54B-8FA7-FAF9EA409696}"/>
    <dgm:cxn modelId="{97E86A53-C60D-C74A-92F8-C183DBA0349B}" srcId="{470B3057-17A1-3547-8E7E-0379F406DCB0}" destId="{70F552DD-0F63-5F43-A73C-16CDD48546C2}" srcOrd="20" destOrd="0" parTransId="{BA029B18-AFBC-E043-AE80-D3D27FC11FB6}" sibTransId="{64A619B4-0F1F-E441-8491-77D23977B40B}"/>
    <dgm:cxn modelId="{EA65A75B-44AA-1B43-ACF7-00403F06BCAA}" srcId="{470B3057-17A1-3547-8E7E-0379F406DCB0}" destId="{F3A3B526-8285-8648-9CF6-D31FA08B1EF1}" srcOrd="9" destOrd="0" parTransId="{1D2A1E50-888C-024A-8365-5AE895D675FE}" sibTransId="{AA7AD7A5-3974-E748-BD2C-A8D5D1682D5E}"/>
    <dgm:cxn modelId="{AD35D15C-8CA5-314E-A633-3418B715692C}" type="presOf" srcId="{044B2651-B955-D245-9721-B32A31354E27}" destId="{0147812D-EF09-9740-ABF1-6E535A1C038F}" srcOrd="0" destOrd="0" presId="urn:microsoft.com/office/officeart/2005/8/layout/default"/>
    <dgm:cxn modelId="{603D3A68-CD46-D949-92E3-4F722AA912CF}" type="presOf" srcId="{3EE42F47-108D-4A43-BACA-5B5B37DFB22C}" destId="{9A32BD04-BF57-6945-B6E0-F72F33DBE81E}" srcOrd="0" destOrd="0" presId="urn:microsoft.com/office/officeart/2005/8/layout/default"/>
    <dgm:cxn modelId="{D3FF506F-E579-2248-AF15-4E93D3C6167A}" srcId="{470B3057-17A1-3547-8E7E-0379F406DCB0}" destId="{FA417439-D865-DB44-B26B-2FF5C833D86A}" srcOrd="19" destOrd="0" parTransId="{DC6D40A8-CDCA-EB44-82B7-78E17BEFFFD1}" sibTransId="{7B0F2DBF-BA80-9841-AC75-9A195BE2255D}"/>
    <dgm:cxn modelId="{8DD1D06F-5734-9B4E-BCD4-59731A83BE85}" srcId="{470B3057-17A1-3547-8E7E-0379F406DCB0}" destId="{3FEABC7A-A5CA-2E4D-8BE3-A8064CB99F01}" srcOrd="3" destOrd="0" parTransId="{49038CE6-126D-9648-9DD4-98FE91676AE8}" sibTransId="{033AC464-C7CC-5B40-AFEA-633AE9E51A95}"/>
    <dgm:cxn modelId="{A6F8E776-2D80-AB43-B680-96612F44BFBA}" type="presOf" srcId="{ADF18868-C63D-094E-AD04-40658686935E}" destId="{D80197E9-EA24-A644-B9B5-7379B15641C0}" srcOrd="0" destOrd="0" presId="urn:microsoft.com/office/officeart/2005/8/layout/default"/>
    <dgm:cxn modelId="{1EE8EA7C-D3DB-C74F-8855-11EE7D3F4F17}" srcId="{470B3057-17A1-3547-8E7E-0379F406DCB0}" destId="{7045BA51-86E8-8549-90B8-4282C413F25F}" srcOrd="15" destOrd="0" parTransId="{4C8E4565-FEE6-D14F-870A-766877287DD9}" sibTransId="{E120D829-F17D-3D40-960B-300F12BB628F}"/>
    <dgm:cxn modelId="{3692A084-0DB6-E845-B3EC-187EC93B02C9}" type="presOf" srcId="{9C47EFCA-F1FA-9549-98CE-58F93B7EAE5F}" destId="{77C0E578-A042-C647-9824-CBD5FC430DA9}" srcOrd="0" destOrd="0" presId="urn:microsoft.com/office/officeart/2005/8/layout/default"/>
    <dgm:cxn modelId="{FEB66A87-3839-2D4F-AFB7-D97952E8CB83}" type="presOf" srcId="{A3998128-3933-AD41-8D4F-E50794016630}" destId="{0E973102-BFE6-F24D-8D6B-43D1EF8ED8A6}" srcOrd="0" destOrd="0" presId="urn:microsoft.com/office/officeart/2005/8/layout/default"/>
    <dgm:cxn modelId="{FBE5468B-499B-CA43-AF95-787F0CDF928F}" type="presOf" srcId="{FA417439-D865-DB44-B26B-2FF5C833D86A}" destId="{78AF5BC0-C990-1344-80EF-CC8A868865EB}" srcOrd="0" destOrd="0" presId="urn:microsoft.com/office/officeart/2005/8/layout/default"/>
    <dgm:cxn modelId="{199CFC92-3E0E-BA47-818E-6061E7280D35}" srcId="{470B3057-17A1-3547-8E7E-0379F406DCB0}" destId="{91245228-B24D-034F-A922-E59AECE0F562}" srcOrd="4" destOrd="0" parTransId="{536FA878-6CD3-8749-B9D6-E3E6CD3EBA8F}" sibTransId="{CF356223-F1A9-5E4E-9FBD-D2F3DC43D791}"/>
    <dgm:cxn modelId="{E0C54293-273D-7D44-AC3D-21623FAE7D68}" type="presOf" srcId="{70F552DD-0F63-5F43-A73C-16CDD48546C2}" destId="{D9034765-4709-3644-B1DD-0B680AC1F0C4}" srcOrd="0" destOrd="0" presId="urn:microsoft.com/office/officeart/2005/8/layout/default"/>
    <dgm:cxn modelId="{2651EA94-D6AE-7148-BFAF-1196462D2F68}" type="presOf" srcId="{A4F59EBD-1F38-0146-8096-FE1E1D8C8F2C}" destId="{94EE387F-FDED-0646-A76E-2467D021A681}" srcOrd="0" destOrd="0" presId="urn:microsoft.com/office/officeart/2005/8/layout/default"/>
    <dgm:cxn modelId="{54C64D9A-50E4-FF40-9DB4-E966CD06326C}" type="presOf" srcId="{6824CCD2-0894-8544-8934-A9D2694A37CA}" destId="{B0B2380C-1DC0-E142-8D5D-C48F48BFEDBD}" srcOrd="0" destOrd="0" presId="urn:microsoft.com/office/officeart/2005/8/layout/default"/>
    <dgm:cxn modelId="{66899BA8-E79F-0E4C-8B6E-1898C30D9A46}" type="presOf" srcId="{91245228-B24D-034F-A922-E59AECE0F562}" destId="{0F8FF604-E99C-0A4C-9843-96709B9C9CEE}" srcOrd="0" destOrd="0" presId="urn:microsoft.com/office/officeart/2005/8/layout/default"/>
    <dgm:cxn modelId="{900F30B0-1207-464B-BCC6-00C15DBF8F97}" type="presOf" srcId="{6947004B-2554-204D-AFBA-BB30941C6796}" destId="{38015284-2F96-444E-8D2F-E56166D34518}" srcOrd="0" destOrd="0" presId="urn:microsoft.com/office/officeart/2005/8/layout/default"/>
    <dgm:cxn modelId="{70366AC1-DB1F-DB4D-9DB7-E192530C034D}" type="presOf" srcId="{F3A3B526-8285-8648-9CF6-D31FA08B1EF1}" destId="{6F4710E8-F20B-DB42-80B6-39CE317947C0}" srcOrd="0" destOrd="0" presId="urn:microsoft.com/office/officeart/2005/8/layout/default"/>
    <dgm:cxn modelId="{B18026C2-1D39-7D49-A730-7F9B3348497C}" type="presOf" srcId="{470B3057-17A1-3547-8E7E-0379F406DCB0}" destId="{41DBEAE6-D55C-1441-B547-DECD5B10390F}" srcOrd="0" destOrd="0" presId="urn:microsoft.com/office/officeart/2005/8/layout/default"/>
    <dgm:cxn modelId="{28214CC5-4897-DB45-AD54-4D56AE715B45}" type="presOf" srcId="{A99283B5-189E-034C-975C-FE1BDD6BF970}" destId="{DE16D16F-E0A3-FD48-9C9A-A2C164BEC824}" srcOrd="0" destOrd="0" presId="urn:microsoft.com/office/officeart/2005/8/layout/default"/>
    <dgm:cxn modelId="{B3EF76C8-7C19-7346-8ACC-47BED0A2A0E7}" srcId="{470B3057-17A1-3547-8E7E-0379F406DCB0}" destId="{52D5750E-BBF1-DB43-9D08-18A0AFCC19B9}" srcOrd="16" destOrd="0" parTransId="{B9F80F05-2A9D-174B-8164-BF8C5C35FC5A}" sibTransId="{263ACBC4-BF39-7F47-841F-9E752311B8B6}"/>
    <dgm:cxn modelId="{28442CCC-7C65-9949-AD4D-45B798040D69}" type="presOf" srcId="{52D5750E-BBF1-DB43-9D08-18A0AFCC19B9}" destId="{39361EBE-9D6C-9444-84DD-C3C5E130339E}" srcOrd="0" destOrd="0" presId="urn:microsoft.com/office/officeart/2005/8/layout/default"/>
    <dgm:cxn modelId="{31048DD3-8797-E74D-B3C8-6DC033CD8916}" srcId="{470B3057-17A1-3547-8E7E-0379F406DCB0}" destId="{51954DCB-B75E-1D43-A855-4D4E56298FFB}" srcOrd="18" destOrd="0" parTransId="{CBC91BA2-796D-1141-8216-640AE2EC2F89}" sibTransId="{B7B0E781-C35E-5940-AD28-B0FD0B228CB7}"/>
    <dgm:cxn modelId="{D9223AE0-7CFD-2C48-8B3C-AFBE0EAC8F50}" type="presOf" srcId="{5C3B6AE2-8D5D-3D41-9A7D-A047A18FFCA9}" destId="{695A1E81-D962-724B-887B-D15F6DCC5FC9}" srcOrd="0" destOrd="0" presId="urn:microsoft.com/office/officeart/2005/8/layout/default"/>
    <dgm:cxn modelId="{0E5203E5-AEA9-1641-B367-602FE7A0334A}" srcId="{470B3057-17A1-3547-8E7E-0379F406DCB0}" destId="{143791D2-889C-FA46-8FE7-C90316A28B54}" srcOrd="11" destOrd="0" parTransId="{81237475-EEB1-DF45-9974-EFF41BB7EFEC}" sibTransId="{C41F3048-5BD8-8149-860D-6892E26BD91D}"/>
    <dgm:cxn modelId="{72732EF9-E1F9-3449-BAD3-58DB5CD2F57A}" srcId="{470B3057-17A1-3547-8E7E-0379F406DCB0}" destId="{A4F59EBD-1F38-0146-8096-FE1E1D8C8F2C}" srcOrd="5" destOrd="0" parTransId="{F7B10F8A-C220-0642-8458-7068EBA37FCC}" sibTransId="{F8E0599A-92A3-EE4C-BD51-B40FAB952A44}"/>
    <dgm:cxn modelId="{DF166E2A-03C9-F642-9906-FEAD2ABB2791}" type="presParOf" srcId="{41DBEAE6-D55C-1441-B547-DECD5B10390F}" destId="{9A32BD04-BF57-6945-B6E0-F72F33DBE81E}" srcOrd="0" destOrd="0" presId="urn:microsoft.com/office/officeart/2005/8/layout/default"/>
    <dgm:cxn modelId="{8F6596AD-C033-3048-9CEA-F6D41838F5C6}" type="presParOf" srcId="{41DBEAE6-D55C-1441-B547-DECD5B10390F}" destId="{4A7E7E40-3A96-DC44-8F90-E873354370A6}" srcOrd="1" destOrd="0" presId="urn:microsoft.com/office/officeart/2005/8/layout/default"/>
    <dgm:cxn modelId="{F240A902-F41C-DB4C-8BB8-067110528391}" type="presParOf" srcId="{41DBEAE6-D55C-1441-B547-DECD5B10390F}" destId="{0E973102-BFE6-F24D-8D6B-43D1EF8ED8A6}" srcOrd="2" destOrd="0" presId="urn:microsoft.com/office/officeart/2005/8/layout/default"/>
    <dgm:cxn modelId="{8C2329C0-8B84-A240-9CBF-1FAAABADE61D}" type="presParOf" srcId="{41DBEAE6-D55C-1441-B547-DECD5B10390F}" destId="{A532654E-4FB4-0549-9CB5-008FF2EA7152}" srcOrd="3" destOrd="0" presId="urn:microsoft.com/office/officeart/2005/8/layout/default"/>
    <dgm:cxn modelId="{38BA8372-39B5-8445-8950-4A96EE5E686A}" type="presParOf" srcId="{41DBEAE6-D55C-1441-B547-DECD5B10390F}" destId="{695A1E81-D962-724B-887B-D15F6DCC5FC9}" srcOrd="4" destOrd="0" presId="urn:microsoft.com/office/officeart/2005/8/layout/default"/>
    <dgm:cxn modelId="{F65B7E47-B836-4B45-A1FB-6C803B08A23F}" type="presParOf" srcId="{41DBEAE6-D55C-1441-B547-DECD5B10390F}" destId="{AD9DB673-8B97-CB4D-8B63-C960C246EC37}" srcOrd="5" destOrd="0" presId="urn:microsoft.com/office/officeart/2005/8/layout/default"/>
    <dgm:cxn modelId="{6C506292-B7E5-0E43-A76A-F8E33F3D7746}" type="presParOf" srcId="{41DBEAE6-D55C-1441-B547-DECD5B10390F}" destId="{1193159C-379B-F44A-B13E-B85725905EC1}" srcOrd="6" destOrd="0" presId="urn:microsoft.com/office/officeart/2005/8/layout/default"/>
    <dgm:cxn modelId="{ED450BAD-2F48-1147-A39A-2F9823C5F7AF}" type="presParOf" srcId="{41DBEAE6-D55C-1441-B547-DECD5B10390F}" destId="{CA539C09-0504-DD4E-B6CC-351EA28FADF7}" srcOrd="7" destOrd="0" presId="urn:microsoft.com/office/officeart/2005/8/layout/default"/>
    <dgm:cxn modelId="{224AB6D6-314F-A440-B4D1-D31A29918161}" type="presParOf" srcId="{41DBEAE6-D55C-1441-B547-DECD5B10390F}" destId="{0F8FF604-E99C-0A4C-9843-96709B9C9CEE}" srcOrd="8" destOrd="0" presId="urn:microsoft.com/office/officeart/2005/8/layout/default"/>
    <dgm:cxn modelId="{7BE9FC64-C144-0747-9D5B-CD4C7119EEBD}" type="presParOf" srcId="{41DBEAE6-D55C-1441-B547-DECD5B10390F}" destId="{E6458173-D958-224C-8157-DEAD19ADC7D5}" srcOrd="9" destOrd="0" presId="urn:microsoft.com/office/officeart/2005/8/layout/default"/>
    <dgm:cxn modelId="{BC92E133-FDB4-0641-B230-55C3A8D51FE1}" type="presParOf" srcId="{41DBEAE6-D55C-1441-B547-DECD5B10390F}" destId="{94EE387F-FDED-0646-A76E-2467D021A681}" srcOrd="10" destOrd="0" presId="urn:microsoft.com/office/officeart/2005/8/layout/default"/>
    <dgm:cxn modelId="{1C203223-DDB5-C94A-8918-A8CB8DDD8793}" type="presParOf" srcId="{41DBEAE6-D55C-1441-B547-DECD5B10390F}" destId="{67FE071A-B9DD-7440-9D0D-175525583C15}" srcOrd="11" destOrd="0" presId="urn:microsoft.com/office/officeart/2005/8/layout/default"/>
    <dgm:cxn modelId="{AA71A2C0-C790-4245-B351-B75333A3570B}" type="presParOf" srcId="{41DBEAE6-D55C-1441-B547-DECD5B10390F}" destId="{E0E989AC-765D-3C47-8B78-39DEBEEFBFC5}" srcOrd="12" destOrd="0" presId="urn:microsoft.com/office/officeart/2005/8/layout/default"/>
    <dgm:cxn modelId="{EDA1BA6F-3F90-2C42-82F9-8262705D566D}" type="presParOf" srcId="{41DBEAE6-D55C-1441-B547-DECD5B10390F}" destId="{C3D83142-2AFD-374F-83F9-C19009403E48}" srcOrd="13" destOrd="0" presId="urn:microsoft.com/office/officeart/2005/8/layout/default"/>
    <dgm:cxn modelId="{2E2DC11C-98A2-9A49-B57B-67199B1F0271}" type="presParOf" srcId="{41DBEAE6-D55C-1441-B547-DECD5B10390F}" destId="{D80197E9-EA24-A644-B9B5-7379B15641C0}" srcOrd="14" destOrd="0" presId="urn:microsoft.com/office/officeart/2005/8/layout/default"/>
    <dgm:cxn modelId="{462A7474-FD8A-2743-B949-6A7344EA6AB0}" type="presParOf" srcId="{41DBEAE6-D55C-1441-B547-DECD5B10390F}" destId="{B91212A5-9AFB-9645-9C46-D57543BB80B5}" srcOrd="15" destOrd="0" presId="urn:microsoft.com/office/officeart/2005/8/layout/default"/>
    <dgm:cxn modelId="{361E40D6-6718-6140-9461-8070E0B061F0}" type="presParOf" srcId="{41DBEAE6-D55C-1441-B547-DECD5B10390F}" destId="{A0FB2854-BA8E-0B4B-80B7-D5FE7F4B4BB5}" srcOrd="16" destOrd="0" presId="urn:microsoft.com/office/officeart/2005/8/layout/default"/>
    <dgm:cxn modelId="{30E9368B-3329-BF42-B8A5-C20E04F2762C}" type="presParOf" srcId="{41DBEAE6-D55C-1441-B547-DECD5B10390F}" destId="{F902F230-B95B-6D4B-B6BF-15F852B28982}" srcOrd="17" destOrd="0" presId="urn:microsoft.com/office/officeart/2005/8/layout/default"/>
    <dgm:cxn modelId="{60E3DB26-061F-E246-B072-8AAE7CE92CBD}" type="presParOf" srcId="{41DBEAE6-D55C-1441-B547-DECD5B10390F}" destId="{6F4710E8-F20B-DB42-80B6-39CE317947C0}" srcOrd="18" destOrd="0" presId="urn:microsoft.com/office/officeart/2005/8/layout/default"/>
    <dgm:cxn modelId="{41341867-5BF1-BD41-AEC4-EED07E8EDAC4}" type="presParOf" srcId="{41DBEAE6-D55C-1441-B547-DECD5B10390F}" destId="{A5994199-52C3-6343-B950-589ABAC33F47}" srcOrd="19" destOrd="0" presId="urn:microsoft.com/office/officeart/2005/8/layout/default"/>
    <dgm:cxn modelId="{147DC2D6-7903-0348-B0A8-6C011F236AE2}" type="presParOf" srcId="{41DBEAE6-D55C-1441-B547-DECD5B10390F}" destId="{77C0E578-A042-C647-9824-CBD5FC430DA9}" srcOrd="20" destOrd="0" presId="urn:microsoft.com/office/officeart/2005/8/layout/default"/>
    <dgm:cxn modelId="{1952164E-6F91-654A-A4CA-AB69B818D9F8}" type="presParOf" srcId="{41DBEAE6-D55C-1441-B547-DECD5B10390F}" destId="{C65691E7-73AB-4540-AC82-12DAA1AC6128}" srcOrd="21" destOrd="0" presId="urn:microsoft.com/office/officeart/2005/8/layout/default"/>
    <dgm:cxn modelId="{687CD26D-9883-6448-B480-83BA17ACCE67}" type="presParOf" srcId="{41DBEAE6-D55C-1441-B547-DECD5B10390F}" destId="{3BAD3CF2-CD9D-4546-B1BE-A208CE88BD0D}" srcOrd="22" destOrd="0" presId="urn:microsoft.com/office/officeart/2005/8/layout/default"/>
    <dgm:cxn modelId="{415C8560-229C-B64D-997F-42F7152C3C85}" type="presParOf" srcId="{41DBEAE6-D55C-1441-B547-DECD5B10390F}" destId="{BBAAA957-BDC4-F14B-8F1B-72E4BFEBB0C8}" srcOrd="23" destOrd="0" presId="urn:microsoft.com/office/officeart/2005/8/layout/default"/>
    <dgm:cxn modelId="{A5C2992F-3DFD-4B4E-B06C-CA08D9D1C7B6}" type="presParOf" srcId="{41DBEAE6-D55C-1441-B547-DECD5B10390F}" destId="{B0B2380C-1DC0-E142-8D5D-C48F48BFEDBD}" srcOrd="24" destOrd="0" presId="urn:microsoft.com/office/officeart/2005/8/layout/default"/>
    <dgm:cxn modelId="{888CF014-9C85-FC49-AC21-E879F92D258F}" type="presParOf" srcId="{41DBEAE6-D55C-1441-B547-DECD5B10390F}" destId="{920C1975-1648-9E47-B6AC-D915A71F9EC1}" srcOrd="25" destOrd="0" presId="urn:microsoft.com/office/officeart/2005/8/layout/default"/>
    <dgm:cxn modelId="{A49209F1-2DC1-1544-B251-09E1CDD15ED8}" type="presParOf" srcId="{41DBEAE6-D55C-1441-B547-DECD5B10390F}" destId="{38015284-2F96-444E-8D2F-E56166D34518}" srcOrd="26" destOrd="0" presId="urn:microsoft.com/office/officeart/2005/8/layout/default"/>
    <dgm:cxn modelId="{34EE57A5-1A37-9E49-9EE6-A254FD4EFFEE}" type="presParOf" srcId="{41DBEAE6-D55C-1441-B547-DECD5B10390F}" destId="{8290F5EC-AD43-7649-B423-93D1CE15A162}" srcOrd="27" destOrd="0" presId="urn:microsoft.com/office/officeart/2005/8/layout/default"/>
    <dgm:cxn modelId="{A59A921A-9A8C-4842-94EF-3E71F9043C62}" type="presParOf" srcId="{41DBEAE6-D55C-1441-B547-DECD5B10390F}" destId="{DE16D16F-E0A3-FD48-9C9A-A2C164BEC824}" srcOrd="28" destOrd="0" presId="urn:microsoft.com/office/officeart/2005/8/layout/default"/>
    <dgm:cxn modelId="{46F245BD-D1FC-DE46-9268-D8958AEFADA5}" type="presParOf" srcId="{41DBEAE6-D55C-1441-B547-DECD5B10390F}" destId="{FE9D1D28-5989-D647-9DFB-88EABC953B03}" srcOrd="29" destOrd="0" presId="urn:microsoft.com/office/officeart/2005/8/layout/default"/>
    <dgm:cxn modelId="{1EE670FA-452E-6C4E-93D5-E1D4711563EA}" type="presParOf" srcId="{41DBEAE6-D55C-1441-B547-DECD5B10390F}" destId="{B429B9E5-33BF-8546-B07C-9B3BDA044E27}" srcOrd="30" destOrd="0" presId="urn:microsoft.com/office/officeart/2005/8/layout/default"/>
    <dgm:cxn modelId="{00723D5E-64A6-844D-BE15-915CCA555B3D}" type="presParOf" srcId="{41DBEAE6-D55C-1441-B547-DECD5B10390F}" destId="{AF365263-8646-EF4A-A44B-7F653E557F2D}" srcOrd="31" destOrd="0" presId="urn:microsoft.com/office/officeart/2005/8/layout/default"/>
    <dgm:cxn modelId="{E4AC26D2-EBA9-1A4B-AB93-0555F92E8EB2}" type="presParOf" srcId="{41DBEAE6-D55C-1441-B547-DECD5B10390F}" destId="{39361EBE-9D6C-9444-84DD-C3C5E130339E}" srcOrd="32" destOrd="0" presId="urn:microsoft.com/office/officeart/2005/8/layout/default"/>
    <dgm:cxn modelId="{C24AF10B-5AD7-964E-BD41-43D502F7664E}" type="presParOf" srcId="{41DBEAE6-D55C-1441-B547-DECD5B10390F}" destId="{3B5A224A-9CBA-AD4C-A69F-BD554D684370}" srcOrd="33" destOrd="0" presId="urn:microsoft.com/office/officeart/2005/8/layout/default"/>
    <dgm:cxn modelId="{8A85A844-E5DF-2146-9D2A-5E47EF803B1B}" type="presParOf" srcId="{41DBEAE6-D55C-1441-B547-DECD5B10390F}" destId="{0147812D-EF09-9740-ABF1-6E535A1C038F}" srcOrd="34" destOrd="0" presId="urn:microsoft.com/office/officeart/2005/8/layout/default"/>
    <dgm:cxn modelId="{21A93460-04DE-A64F-A9FA-696F54EC8E7E}" type="presParOf" srcId="{41DBEAE6-D55C-1441-B547-DECD5B10390F}" destId="{32E5566B-FCE6-C948-A416-3563252CC79F}" srcOrd="35" destOrd="0" presId="urn:microsoft.com/office/officeart/2005/8/layout/default"/>
    <dgm:cxn modelId="{C1B7EAC6-1C2C-5F49-AE84-527D8F49709C}" type="presParOf" srcId="{41DBEAE6-D55C-1441-B547-DECD5B10390F}" destId="{D90E5203-97DA-324E-A672-E4AB1A2F9495}" srcOrd="36" destOrd="0" presId="urn:microsoft.com/office/officeart/2005/8/layout/default"/>
    <dgm:cxn modelId="{3787E943-E02D-FD40-9235-FB14F761AE0C}" type="presParOf" srcId="{41DBEAE6-D55C-1441-B547-DECD5B10390F}" destId="{D284A832-2FC5-FA4C-87C7-37258F19068D}" srcOrd="37" destOrd="0" presId="urn:microsoft.com/office/officeart/2005/8/layout/default"/>
    <dgm:cxn modelId="{D0AC4FC5-6132-1C46-9077-4B2EA9C43575}" type="presParOf" srcId="{41DBEAE6-D55C-1441-B547-DECD5B10390F}" destId="{78AF5BC0-C990-1344-80EF-CC8A868865EB}" srcOrd="38" destOrd="0" presId="urn:microsoft.com/office/officeart/2005/8/layout/default"/>
    <dgm:cxn modelId="{121566F6-477F-A649-B316-4FC6219622EE}" type="presParOf" srcId="{41DBEAE6-D55C-1441-B547-DECD5B10390F}" destId="{151FCF97-AD39-CB42-A6E2-DE0DE87A1E14}" srcOrd="39" destOrd="0" presId="urn:microsoft.com/office/officeart/2005/8/layout/default"/>
    <dgm:cxn modelId="{151367BE-26EE-3749-881E-D1EE23849890}" type="presParOf" srcId="{41DBEAE6-D55C-1441-B547-DECD5B10390F}" destId="{D9034765-4709-3644-B1DD-0B680AC1F0C4}" srcOrd="40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FD96B7-CA89-8549-938A-761B96318365}" type="doc">
      <dgm:prSet loTypeId="urn:microsoft.com/office/officeart/2008/layout/LinedLis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3AE4BE-8777-124F-8100-F2BEBEC233D5}">
      <dgm:prSet phldrT="[Text]"/>
      <dgm:spPr/>
      <dgm:t>
        <a:bodyPr/>
        <a:lstStyle/>
        <a:p>
          <a:r>
            <a:rPr lang="en-US" dirty="0"/>
            <a:t>Delivery of awareness and education</a:t>
          </a:r>
        </a:p>
      </dgm:t>
    </dgm:pt>
    <dgm:pt modelId="{BFCFE136-D25A-7A47-8DFC-CA028F99E834}" type="parTrans" cxnId="{8D4EFE91-AB54-7D4F-B0CD-E02DFB19AF06}">
      <dgm:prSet/>
      <dgm:spPr/>
      <dgm:t>
        <a:bodyPr/>
        <a:lstStyle/>
        <a:p>
          <a:endParaRPr lang="en-US"/>
        </a:p>
      </dgm:t>
    </dgm:pt>
    <dgm:pt modelId="{3BB62B0C-099A-BD44-A978-A63472DEA00D}" type="sibTrans" cxnId="{8D4EFE91-AB54-7D4F-B0CD-E02DFB19AF06}">
      <dgm:prSet/>
      <dgm:spPr/>
      <dgm:t>
        <a:bodyPr/>
        <a:lstStyle/>
        <a:p>
          <a:endParaRPr lang="en-US"/>
        </a:p>
      </dgm:t>
    </dgm:pt>
    <dgm:pt modelId="{A4490F8F-AEBB-3D44-B79F-BFCC7EA918FA}">
      <dgm:prSet/>
      <dgm:spPr/>
      <dgm:t>
        <a:bodyPr/>
        <a:lstStyle/>
        <a:p>
          <a:r>
            <a:rPr lang="en-US" dirty="0"/>
            <a:t>Administration of the training platforms</a:t>
          </a:r>
        </a:p>
      </dgm:t>
    </dgm:pt>
    <dgm:pt modelId="{B0E3405F-8872-AE4B-AF6F-2291830E6D7C}" type="parTrans" cxnId="{043BAEF5-0A93-694A-83B9-98A4986D316A}">
      <dgm:prSet/>
      <dgm:spPr/>
      <dgm:t>
        <a:bodyPr/>
        <a:lstStyle/>
        <a:p>
          <a:endParaRPr lang="en-US"/>
        </a:p>
      </dgm:t>
    </dgm:pt>
    <dgm:pt modelId="{8B8504CE-31C9-BF4F-A607-A562B61CBD0C}" type="sibTrans" cxnId="{043BAEF5-0A93-694A-83B9-98A4986D316A}">
      <dgm:prSet/>
      <dgm:spPr/>
      <dgm:t>
        <a:bodyPr/>
        <a:lstStyle/>
        <a:p>
          <a:endParaRPr lang="en-US"/>
        </a:p>
      </dgm:t>
    </dgm:pt>
    <dgm:pt modelId="{EEBCC17F-75FB-5447-B1CD-30B480C3B8BC}" type="pres">
      <dgm:prSet presAssocID="{8FFD96B7-CA89-8549-938A-761B96318365}" presName="vert0" presStyleCnt="0">
        <dgm:presLayoutVars>
          <dgm:dir/>
          <dgm:animOne val="branch"/>
          <dgm:animLvl val="lvl"/>
        </dgm:presLayoutVars>
      </dgm:prSet>
      <dgm:spPr/>
    </dgm:pt>
    <dgm:pt modelId="{49F0445C-D550-764E-BF12-CD8470623281}" type="pres">
      <dgm:prSet presAssocID="{973AE4BE-8777-124F-8100-F2BEBEC233D5}" presName="thickLine" presStyleLbl="alignNode1" presStyleIdx="0" presStyleCnt="2"/>
      <dgm:spPr/>
    </dgm:pt>
    <dgm:pt modelId="{690C0488-DF36-C148-897A-4B3AA9279146}" type="pres">
      <dgm:prSet presAssocID="{973AE4BE-8777-124F-8100-F2BEBEC233D5}" presName="horz1" presStyleCnt="0"/>
      <dgm:spPr/>
    </dgm:pt>
    <dgm:pt modelId="{5919CED4-E086-9D4A-A7FE-6749B9DD7E0B}" type="pres">
      <dgm:prSet presAssocID="{973AE4BE-8777-124F-8100-F2BEBEC233D5}" presName="tx1" presStyleLbl="revTx" presStyleIdx="0" presStyleCnt="2"/>
      <dgm:spPr/>
    </dgm:pt>
    <dgm:pt modelId="{86A230C6-B4D1-304A-A90E-8ECDB098398A}" type="pres">
      <dgm:prSet presAssocID="{973AE4BE-8777-124F-8100-F2BEBEC233D5}" presName="vert1" presStyleCnt="0"/>
      <dgm:spPr/>
    </dgm:pt>
    <dgm:pt modelId="{73C6BED6-5243-854A-BD3F-AE116593B0D6}" type="pres">
      <dgm:prSet presAssocID="{A4490F8F-AEBB-3D44-B79F-BFCC7EA918FA}" presName="thickLine" presStyleLbl="alignNode1" presStyleIdx="1" presStyleCnt="2"/>
      <dgm:spPr/>
    </dgm:pt>
    <dgm:pt modelId="{64B2DA5A-CAAF-544D-80F5-FD95BA2B4077}" type="pres">
      <dgm:prSet presAssocID="{A4490F8F-AEBB-3D44-B79F-BFCC7EA918FA}" presName="horz1" presStyleCnt="0"/>
      <dgm:spPr/>
    </dgm:pt>
    <dgm:pt modelId="{6298E78B-714D-BA47-B65F-B1DCEEC7AF14}" type="pres">
      <dgm:prSet presAssocID="{A4490F8F-AEBB-3D44-B79F-BFCC7EA918FA}" presName="tx1" presStyleLbl="revTx" presStyleIdx="1" presStyleCnt="2"/>
      <dgm:spPr/>
    </dgm:pt>
    <dgm:pt modelId="{0DCE502C-8C0B-4143-8402-27D6437FF01F}" type="pres">
      <dgm:prSet presAssocID="{A4490F8F-AEBB-3D44-B79F-BFCC7EA918FA}" presName="vert1" presStyleCnt="0"/>
      <dgm:spPr/>
    </dgm:pt>
  </dgm:ptLst>
  <dgm:cxnLst>
    <dgm:cxn modelId="{5E1AE11E-8653-5246-9619-26E17A3DF493}" type="presOf" srcId="{8FFD96B7-CA89-8549-938A-761B96318365}" destId="{EEBCC17F-75FB-5447-B1CD-30B480C3B8BC}" srcOrd="0" destOrd="0" presId="urn:microsoft.com/office/officeart/2008/layout/LinedList"/>
    <dgm:cxn modelId="{8D4EFE91-AB54-7D4F-B0CD-E02DFB19AF06}" srcId="{8FFD96B7-CA89-8549-938A-761B96318365}" destId="{973AE4BE-8777-124F-8100-F2BEBEC233D5}" srcOrd="0" destOrd="0" parTransId="{BFCFE136-D25A-7A47-8DFC-CA028F99E834}" sibTransId="{3BB62B0C-099A-BD44-A978-A63472DEA00D}"/>
    <dgm:cxn modelId="{89ED6BA9-A725-AF4A-91BF-A077EC4EA032}" type="presOf" srcId="{A4490F8F-AEBB-3D44-B79F-BFCC7EA918FA}" destId="{6298E78B-714D-BA47-B65F-B1DCEEC7AF14}" srcOrd="0" destOrd="0" presId="urn:microsoft.com/office/officeart/2008/layout/LinedList"/>
    <dgm:cxn modelId="{976525E9-5456-A64B-8442-6087678D7ADB}" type="presOf" srcId="{973AE4BE-8777-124F-8100-F2BEBEC233D5}" destId="{5919CED4-E086-9D4A-A7FE-6749B9DD7E0B}" srcOrd="0" destOrd="0" presId="urn:microsoft.com/office/officeart/2008/layout/LinedList"/>
    <dgm:cxn modelId="{043BAEF5-0A93-694A-83B9-98A4986D316A}" srcId="{8FFD96B7-CA89-8549-938A-761B96318365}" destId="{A4490F8F-AEBB-3D44-B79F-BFCC7EA918FA}" srcOrd="1" destOrd="0" parTransId="{B0E3405F-8872-AE4B-AF6F-2291830E6D7C}" sibTransId="{8B8504CE-31C9-BF4F-A607-A562B61CBD0C}"/>
    <dgm:cxn modelId="{F8EF5DC5-6D5D-884A-A554-A79375CC5BC4}" type="presParOf" srcId="{EEBCC17F-75FB-5447-B1CD-30B480C3B8BC}" destId="{49F0445C-D550-764E-BF12-CD8470623281}" srcOrd="0" destOrd="0" presId="urn:microsoft.com/office/officeart/2008/layout/LinedList"/>
    <dgm:cxn modelId="{E14657E6-D82A-A84E-812C-BB14E07592E6}" type="presParOf" srcId="{EEBCC17F-75FB-5447-B1CD-30B480C3B8BC}" destId="{690C0488-DF36-C148-897A-4B3AA9279146}" srcOrd="1" destOrd="0" presId="urn:microsoft.com/office/officeart/2008/layout/LinedList"/>
    <dgm:cxn modelId="{F4413CE3-7983-1043-9F65-BB9D6AF1F4B5}" type="presParOf" srcId="{690C0488-DF36-C148-897A-4B3AA9279146}" destId="{5919CED4-E086-9D4A-A7FE-6749B9DD7E0B}" srcOrd="0" destOrd="0" presId="urn:microsoft.com/office/officeart/2008/layout/LinedList"/>
    <dgm:cxn modelId="{979E1DAA-A8C7-D94E-9263-139F8860CC19}" type="presParOf" srcId="{690C0488-DF36-C148-897A-4B3AA9279146}" destId="{86A230C6-B4D1-304A-A90E-8ECDB098398A}" srcOrd="1" destOrd="0" presId="urn:microsoft.com/office/officeart/2008/layout/LinedList"/>
    <dgm:cxn modelId="{AAC13241-163B-B542-AA40-3797979188E6}" type="presParOf" srcId="{EEBCC17F-75FB-5447-B1CD-30B480C3B8BC}" destId="{73C6BED6-5243-854A-BD3F-AE116593B0D6}" srcOrd="2" destOrd="0" presId="urn:microsoft.com/office/officeart/2008/layout/LinedList"/>
    <dgm:cxn modelId="{D752BB6D-8223-594F-819F-929CA988AC16}" type="presParOf" srcId="{EEBCC17F-75FB-5447-B1CD-30B480C3B8BC}" destId="{64B2DA5A-CAAF-544D-80F5-FD95BA2B4077}" srcOrd="3" destOrd="0" presId="urn:microsoft.com/office/officeart/2008/layout/LinedList"/>
    <dgm:cxn modelId="{79AB7604-A9BC-8448-A1D2-EA458A9986C7}" type="presParOf" srcId="{64B2DA5A-CAAF-544D-80F5-FD95BA2B4077}" destId="{6298E78B-714D-BA47-B65F-B1DCEEC7AF14}" srcOrd="0" destOrd="0" presId="urn:microsoft.com/office/officeart/2008/layout/LinedList"/>
    <dgm:cxn modelId="{C6DD7F9D-7EBC-484F-BB46-DFBEAD1D337C}" type="presParOf" srcId="{64B2DA5A-CAAF-544D-80F5-FD95BA2B4077}" destId="{0DCE502C-8C0B-4143-8402-27D6437FF01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2CDE91-D0BE-F048-A64B-B064B84D91BF}" type="doc">
      <dgm:prSet loTypeId="urn:microsoft.com/office/officeart/2008/layout/LinedLis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0BC501E-853F-A543-9D25-5A3449BEF1E8}">
      <dgm:prSet phldrT="[Text]" custT="1"/>
      <dgm:spPr/>
      <dgm:t>
        <a:bodyPr/>
        <a:lstStyle/>
        <a:p>
          <a:r>
            <a:rPr lang="en-US" sz="1800" dirty="0"/>
            <a:t>Secure code review methodology</a:t>
          </a:r>
        </a:p>
      </dgm:t>
    </dgm:pt>
    <dgm:pt modelId="{17B2BA79-44B0-6B4C-A58C-37C23F593302}" type="parTrans" cxnId="{7554F554-2448-9641-93D1-BA168C240DAB}">
      <dgm:prSet/>
      <dgm:spPr/>
      <dgm:t>
        <a:bodyPr/>
        <a:lstStyle/>
        <a:p>
          <a:endParaRPr lang="en-US" sz="2000"/>
        </a:p>
      </dgm:t>
    </dgm:pt>
    <dgm:pt modelId="{5C5623AD-A373-4A4B-B957-E54335A243CC}" type="sibTrans" cxnId="{7554F554-2448-9641-93D1-BA168C240DAB}">
      <dgm:prSet/>
      <dgm:spPr/>
      <dgm:t>
        <a:bodyPr/>
        <a:lstStyle/>
        <a:p>
          <a:endParaRPr lang="en-US" sz="2000"/>
        </a:p>
      </dgm:t>
    </dgm:pt>
    <dgm:pt modelId="{5DA9BCC3-A76B-AA4D-A95B-EE582A23FAA5}">
      <dgm:prSet phldrT="[Text]" custT="1"/>
      <dgm:spPr/>
      <dgm:t>
        <a:bodyPr/>
        <a:lstStyle/>
        <a:p>
          <a:r>
            <a:rPr lang="en-US" sz="1800" dirty="0"/>
            <a:t>Technical reference for secure code review: OWASP Top 10</a:t>
          </a:r>
        </a:p>
      </dgm:t>
    </dgm:pt>
    <dgm:pt modelId="{E09DC6F9-C398-364C-B04F-4B83C12A9D51}" type="parTrans" cxnId="{31D58471-1AD0-D149-9681-63C404A26532}">
      <dgm:prSet/>
      <dgm:spPr/>
      <dgm:t>
        <a:bodyPr/>
        <a:lstStyle/>
        <a:p>
          <a:endParaRPr lang="en-US" sz="2000"/>
        </a:p>
      </dgm:t>
    </dgm:pt>
    <dgm:pt modelId="{BF3706A2-DA28-6D49-83EE-015F158095B9}" type="sibTrans" cxnId="{31D58471-1AD0-D149-9681-63C404A26532}">
      <dgm:prSet/>
      <dgm:spPr/>
      <dgm:t>
        <a:bodyPr/>
        <a:lstStyle/>
        <a:p>
          <a:endParaRPr lang="en-US" sz="2000"/>
        </a:p>
      </dgm:t>
    </dgm:pt>
    <dgm:pt modelId="{87100964-F11B-9240-9DAC-9843EFD28FF6}">
      <dgm:prSet phldrT="[Text]" custT="1"/>
      <dgm:spPr/>
      <dgm:t>
        <a:bodyPr/>
        <a:lstStyle/>
        <a:p>
          <a:r>
            <a:rPr lang="en-US" sz="1800" dirty="0"/>
            <a:t>HTML5</a:t>
          </a:r>
        </a:p>
      </dgm:t>
    </dgm:pt>
    <dgm:pt modelId="{0DCA605C-A4D4-8E46-A624-639279663A8C}" type="parTrans" cxnId="{D25F8694-620C-FF40-9E95-F1C346B77BE4}">
      <dgm:prSet/>
      <dgm:spPr/>
      <dgm:t>
        <a:bodyPr/>
        <a:lstStyle/>
        <a:p>
          <a:endParaRPr lang="en-US" sz="2000"/>
        </a:p>
      </dgm:t>
    </dgm:pt>
    <dgm:pt modelId="{E180EFF9-D83C-9244-A8CB-D28C02F09B2D}" type="sibTrans" cxnId="{D25F8694-620C-FF40-9E95-F1C346B77BE4}">
      <dgm:prSet/>
      <dgm:spPr/>
      <dgm:t>
        <a:bodyPr/>
        <a:lstStyle/>
        <a:p>
          <a:endParaRPr lang="en-US" sz="2000"/>
        </a:p>
      </dgm:t>
    </dgm:pt>
    <dgm:pt modelId="{A8838741-7662-C646-871C-B6C78D495AA9}">
      <dgm:prSet phldrT="[Text]" custT="1"/>
      <dgm:spPr/>
      <dgm:t>
        <a:bodyPr/>
        <a:lstStyle/>
        <a:p>
          <a:r>
            <a:rPr lang="en-US" sz="1800" dirty="0"/>
            <a:t>Code review checklist</a:t>
          </a:r>
        </a:p>
      </dgm:t>
    </dgm:pt>
    <dgm:pt modelId="{DB7C91CF-3DF1-A44F-9461-F58AADFC496E}" type="parTrans" cxnId="{66C7A249-0743-3043-89A0-BE829262F62E}">
      <dgm:prSet/>
      <dgm:spPr/>
      <dgm:t>
        <a:bodyPr/>
        <a:lstStyle/>
        <a:p>
          <a:endParaRPr lang="en-US" sz="2000"/>
        </a:p>
      </dgm:t>
    </dgm:pt>
    <dgm:pt modelId="{26A669EF-A101-5B4D-957B-69C5CDBAA3E2}" type="sibTrans" cxnId="{66C7A249-0743-3043-89A0-BE829262F62E}">
      <dgm:prSet/>
      <dgm:spPr/>
      <dgm:t>
        <a:bodyPr/>
        <a:lstStyle/>
        <a:p>
          <a:endParaRPr lang="en-US" sz="2000"/>
        </a:p>
      </dgm:t>
    </dgm:pt>
    <dgm:pt modelId="{AA7CFFEF-4322-D041-8D54-A7074929115C}">
      <dgm:prSet phldrT="[Text]" custT="1"/>
      <dgm:spPr/>
      <dgm:t>
        <a:bodyPr/>
        <a:lstStyle/>
        <a:p>
          <a:r>
            <a:rPr lang="en-US" sz="1800" dirty="0"/>
            <a:t>Code crawling</a:t>
          </a:r>
        </a:p>
      </dgm:t>
    </dgm:pt>
    <dgm:pt modelId="{8DEE45DD-F433-1140-8F2F-C714114A8B2E}" type="parTrans" cxnId="{D7070D5B-6520-C04B-B1C4-5BE435632913}">
      <dgm:prSet/>
      <dgm:spPr/>
      <dgm:t>
        <a:bodyPr/>
        <a:lstStyle/>
        <a:p>
          <a:endParaRPr lang="en-US" sz="2000"/>
        </a:p>
      </dgm:t>
    </dgm:pt>
    <dgm:pt modelId="{0421008C-D1B4-FF46-B608-11BF340DF37D}" type="sibTrans" cxnId="{D7070D5B-6520-C04B-B1C4-5BE435632913}">
      <dgm:prSet/>
      <dgm:spPr/>
      <dgm:t>
        <a:bodyPr/>
        <a:lstStyle/>
        <a:p>
          <a:endParaRPr lang="en-US" sz="2000"/>
        </a:p>
      </dgm:t>
    </dgm:pt>
    <dgm:pt modelId="{FFB363A9-44B6-FF4F-A1E4-DBDC344930CF}">
      <dgm:prSet phldrT="[Text]" custT="1"/>
      <dgm:spPr/>
      <dgm:t>
        <a:bodyPr/>
        <a:lstStyle/>
        <a:p>
          <a:r>
            <a:rPr lang="en-US" sz="1800" dirty="0"/>
            <a:t>Same origin policy</a:t>
          </a:r>
        </a:p>
      </dgm:t>
    </dgm:pt>
    <dgm:pt modelId="{0B417F8E-1AC8-104E-AFCE-0317AAA293F8}" type="parTrans" cxnId="{5A2BFDC5-0B81-864B-B446-07175A245EC0}">
      <dgm:prSet/>
      <dgm:spPr/>
      <dgm:t>
        <a:bodyPr/>
        <a:lstStyle/>
        <a:p>
          <a:endParaRPr lang="en-US" sz="2000"/>
        </a:p>
      </dgm:t>
    </dgm:pt>
    <dgm:pt modelId="{C452DF7E-2CB4-6B4B-8746-7EECCDB97A6A}" type="sibTrans" cxnId="{5A2BFDC5-0B81-864B-B446-07175A245EC0}">
      <dgm:prSet/>
      <dgm:spPr/>
      <dgm:t>
        <a:bodyPr/>
        <a:lstStyle/>
        <a:p>
          <a:endParaRPr lang="en-US" sz="2000"/>
        </a:p>
      </dgm:t>
    </dgm:pt>
    <dgm:pt modelId="{8FEB68CF-98D6-104E-BC90-413C469F55E5}">
      <dgm:prSet phldrT="[Text]" custT="1"/>
      <dgm:spPr/>
      <dgm:t>
        <a:bodyPr/>
        <a:lstStyle/>
        <a:p>
          <a:r>
            <a:rPr lang="en-US" sz="1800" dirty="0"/>
            <a:t>Reviewing logging code</a:t>
          </a:r>
        </a:p>
      </dgm:t>
    </dgm:pt>
    <dgm:pt modelId="{1C5D92FB-7C15-2141-9ADD-5FD11DB2B5DE}" type="parTrans" cxnId="{ECF53BDD-5C2F-7146-B4F6-8A7C604EB8D9}">
      <dgm:prSet/>
      <dgm:spPr/>
      <dgm:t>
        <a:bodyPr/>
        <a:lstStyle/>
        <a:p>
          <a:endParaRPr lang="en-US" sz="2000"/>
        </a:p>
      </dgm:t>
    </dgm:pt>
    <dgm:pt modelId="{1873B51F-070B-5D48-AD56-D5CE3ECD8DC8}" type="sibTrans" cxnId="{ECF53BDD-5C2F-7146-B4F6-8A7C604EB8D9}">
      <dgm:prSet/>
      <dgm:spPr/>
      <dgm:t>
        <a:bodyPr/>
        <a:lstStyle/>
        <a:p>
          <a:endParaRPr lang="en-US" sz="2000"/>
        </a:p>
      </dgm:t>
    </dgm:pt>
    <dgm:pt modelId="{62F19072-0670-9248-8B98-00CA93C0A5AB}">
      <dgm:prSet phldrT="[Text]" custT="1"/>
      <dgm:spPr/>
      <dgm:t>
        <a:bodyPr/>
        <a:lstStyle/>
        <a:p>
          <a:r>
            <a:rPr lang="en-US" sz="1800" dirty="0"/>
            <a:t>Error handling</a:t>
          </a:r>
        </a:p>
      </dgm:t>
    </dgm:pt>
    <dgm:pt modelId="{36BD129A-7228-CC42-B149-902D8E4190ED}" type="parTrans" cxnId="{4C473216-0630-1448-A239-DA49BB891DB8}">
      <dgm:prSet/>
      <dgm:spPr/>
      <dgm:t>
        <a:bodyPr/>
        <a:lstStyle/>
        <a:p>
          <a:endParaRPr lang="en-US" sz="2000"/>
        </a:p>
      </dgm:t>
    </dgm:pt>
    <dgm:pt modelId="{80DDEF9B-1A97-D742-AEEC-37939CACA2CA}" type="sibTrans" cxnId="{4C473216-0630-1448-A239-DA49BB891DB8}">
      <dgm:prSet/>
      <dgm:spPr/>
      <dgm:t>
        <a:bodyPr/>
        <a:lstStyle/>
        <a:p>
          <a:endParaRPr lang="en-US" sz="2000"/>
        </a:p>
      </dgm:t>
    </dgm:pt>
    <dgm:pt modelId="{2DD1F98F-088C-2447-ADF3-B1CB4FC4B652}">
      <dgm:prSet phldrT="[Text]" custT="1"/>
      <dgm:spPr/>
      <dgm:t>
        <a:bodyPr/>
        <a:lstStyle/>
        <a:p>
          <a:r>
            <a:rPr lang="en-US" sz="1800" dirty="0"/>
            <a:t>Code review do's and don'ts</a:t>
          </a:r>
        </a:p>
      </dgm:t>
    </dgm:pt>
    <dgm:pt modelId="{9D1EA779-D7CA-194B-B9D7-B38402FB8A3E}" type="parTrans" cxnId="{D2D3E400-5853-514E-9E2C-D3C3B1D98D91}">
      <dgm:prSet/>
      <dgm:spPr/>
      <dgm:t>
        <a:bodyPr/>
        <a:lstStyle/>
        <a:p>
          <a:endParaRPr lang="en-US" sz="2000"/>
        </a:p>
      </dgm:t>
    </dgm:pt>
    <dgm:pt modelId="{B6317D8B-D27C-2C4C-BF0F-9C50A04BDEF8}" type="sibTrans" cxnId="{D2D3E400-5853-514E-9E2C-D3C3B1D98D91}">
      <dgm:prSet/>
      <dgm:spPr/>
      <dgm:t>
        <a:bodyPr/>
        <a:lstStyle/>
        <a:p>
          <a:endParaRPr lang="en-US" sz="2000"/>
        </a:p>
      </dgm:t>
    </dgm:pt>
    <dgm:pt modelId="{5FC7EB04-BD1E-3F44-AFBE-7CEE7DA3F53D}">
      <dgm:prSet phldrT="[Text]" custT="1"/>
      <dgm:spPr/>
      <dgm:t>
        <a:bodyPr/>
        <a:lstStyle/>
        <a:p>
          <a:r>
            <a:rPr lang="en-US" sz="1800" dirty="0"/>
            <a:t>Buffer overruns</a:t>
          </a:r>
        </a:p>
      </dgm:t>
    </dgm:pt>
    <dgm:pt modelId="{157EF4BC-4508-DB44-851B-00B834FD2515}" type="parTrans" cxnId="{8D011966-E38B-7C46-9726-9969E7185DEC}">
      <dgm:prSet/>
      <dgm:spPr/>
      <dgm:t>
        <a:bodyPr/>
        <a:lstStyle/>
        <a:p>
          <a:endParaRPr lang="en-US" sz="2000"/>
        </a:p>
      </dgm:t>
    </dgm:pt>
    <dgm:pt modelId="{78BF3A91-B363-494A-84C8-2F5002486760}" type="sibTrans" cxnId="{8D011966-E38B-7C46-9726-9969E7185DEC}">
      <dgm:prSet/>
      <dgm:spPr/>
      <dgm:t>
        <a:bodyPr/>
        <a:lstStyle/>
        <a:p>
          <a:endParaRPr lang="en-US" sz="2000"/>
        </a:p>
      </dgm:t>
    </dgm:pt>
    <dgm:pt modelId="{A44FCBF8-30CC-9444-B566-9BC02B926358}">
      <dgm:prSet phldrT="[Text]" custT="1"/>
      <dgm:spPr/>
      <dgm:t>
        <a:bodyPr/>
        <a:lstStyle/>
        <a:p>
          <a:r>
            <a:rPr lang="en-US" sz="1800" dirty="0"/>
            <a:t>Client side JavaScript</a:t>
          </a:r>
        </a:p>
      </dgm:t>
    </dgm:pt>
    <dgm:pt modelId="{F3C426D8-4956-0745-A1E7-917694B26685}" type="parTrans" cxnId="{681C6BE4-0706-2744-9560-50FF89A36127}">
      <dgm:prSet/>
      <dgm:spPr/>
      <dgm:t>
        <a:bodyPr/>
        <a:lstStyle/>
        <a:p>
          <a:endParaRPr lang="en-US" sz="2000"/>
        </a:p>
      </dgm:t>
    </dgm:pt>
    <dgm:pt modelId="{02F02621-FED6-8F48-B5A5-7C143580CC06}" type="sibTrans" cxnId="{681C6BE4-0706-2744-9560-50FF89A36127}">
      <dgm:prSet/>
      <dgm:spPr/>
      <dgm:t>
        <a:bodyPr/>
        <a:lstStyle/>
        <a:p>
          <a:endParaRPr lang="en-US" sz="2000"/>
        </a:p>
      </dgm:t>
    </dgm:pt>
    <dgm:pt modelId="{639AEAC6-79A1-D34D-8A05-3EE559471850}" type="pres">
      <dgm:prSet presAssocID="{9E2CDE91-D0BE-F048-A64B-B064B84D91BF}" presName="vert0" presStyleCnt="0">
        <dgm:presLayoutVars>
          <dgm:dir/>
          <dgm:animOne val="branch"/>
          <dgm:animLvl val="lvl"/>
        </dgm:presLayoutVars>
      </dgm:prSet>
      <dgm:spPr/>
    </dgm:pt>
    <dgm:pt modelId="{018E8A72-62C7-054E-B134-9DE7BEE71FF9}" type="pres">
      <dgm:prSet presAssocID="{30BC501E-853F-A543-9D25-5A3449BEF1E8}" presName="thickLine" presStyleLbl="alignNode1" presStyleIdx="0" presStyleCnt="11"/>
      <dgm:spPr/>
    </dgm:pt>
    <dgm:pt modelId="{19AE42B3-951A-104A-9357-2D3AB8EB0E5F}" type="pres">
      <dgm:prSet presAssocID="{30BC501E-853F-A543-9D25-5A3449BEF1E8}" presName="horz1" presStyleCnt="0"/>
      <dgm:spPr/>
    </dgm:pt>
    <dgm:pt modelId="{DEF371F6-E0F9-FE4C-9130-35F1A3351006}" type="pres">
      <dgm:prSet presAssocID="{30BC501E-853F-A543-9D25-5A3449BEF1E8}" presName="tx1" presStyleLbl="revTx" presStyleIdx="0" presStyleCnt="11"/>
      <dgm:spPr/>
    </dgm:pt>
    <dgm:pt modelId="{98B921E1-D369-E045-833F-E17AFCEDA498}" type="pres">
      <dgm:prSet presAssocID="{30BC501E-853F-A543-9D25-5A3449BEF1E8}" presName="vert1" presStyleCnt="0"/>
      <dgm:spPr/>
    </dgm:pt>
    <dgm:pt modelId="{D06874C5-03A6-C145-91BB-7A56DA626107}" type="pres">
      <dgm:prSet presAssocID="{5DA9BCC3-A76B-AA4D-A95B-EE582A23FAA5}" presName="thickLine" presStyleLbl="alignNode1" presStyleIdx="1" presStyleCnt="11"/>
      <dgm:spPr/>
    </dgm:pt>
    <dgm:pt modelId="{74C1F127-9CDB-474F-9B55-094E7A7F9AD4}" type="pres">
      <dgm:prSet presAssocID="{5DA9BCC3-A76B-AA4D-A95B-EE582A23FAA5}" presName="horz1" presStyleCnt="0"/>
      <dgm:spPr/>
    </dgm:pt>
    <dgm:pt modelId="{4C1B0E74-E769-7F48-A7A7-B3FB5F880CFD}" type="pres">
      <dgm:prSet presAssocID="{5DA9BCC3-A76B-AA4D-A95B-EE582A23FAA5}" presName="tx1" presStyleLbl="revTx" presStyleIdx="1" presStyleCnt="11"/>
      <dgm:spPr/>
    </dgm:pt>
    <dgm:pt modelId="{07C7F577-1EAF-F74C-A476-CC59A2B1E2B3}" type="pres">
      <dgm:prSet presAssocID="{5DA9BCC3-A76B-AA4D-A95B-EE582A23FAA5}" presName="vert1" presStyleCnt="0"/>
      <dgm:spPr/>
    </dgm:pt>
    <dgm:pt modelId="{C0624BCB-08D3-6B43-87F5-E6FF6A2858E6}" type="pres">
      <dgm:prSet presAssocID="{87100964-F11B-9240-9DAC-9843EFD28FF6}" presName="thickLine" presStyleLbl="alignNode1" presStyleIdx="2" presStyleCnt="11"/>
      <dgm:spPr/>
    </dgm:pt>
    <dgm:pt modelId="{27DAABC8-8374-6F4A-AE76-66B5CDD0C097}" type="pres">
      <dgm:prSet presAssocID="{87100964-F11B-9240-9DAC-9843EFD28FF6}" presName="horz1" presStyleCnt="0"/>
      <dgm:spPr/>
    </dgm:pt>
    <dgm:pt modelId="{312AC13E-8CB1-014A-A6FB-77BD53E3FA92}" type="pres">
      <dgm:prSet presAssocID="{87100964-F11B-9240-9DAC-9843EFD28FF6}" presName="tx1" presStyleLbl="revTx" presStyleIdx="2" presStyleCnt="11"/>
      <dgm:spPr/>
    </dgm:pt>
    <dgm:pt modelId="{3193D19D-4C68-664B-B7A3-42ACFE0CE98D}" type="pres">
      <dgm:prSet presAssocID="{87100964-F11B-9240-9DAC-9843EFD28FF6}" presName="vert1" presStyleCnt="0"/>
      <dgm:spPr/>
    </dgm:pt>
    <dgm:pt modelId="{F47C9020-6BDF-284B-80F6-76D75FB5FB5D}" type="pres">
      <dgm:prSet presAssocID="{FFB363A9-44B6-FF4F-A1E4-DBDC344930CF}" presName="thickLine" presStyleLbl="alignNode1" presStyleIdx="3" presStyleCnt="11"/>
      <dgm:spPr/>
    </dgm:pt>
    <dgm:pt modelId="{E02D86A6-8D1D-8143-9187-8DF814F34583}" type="pres">
      <dgm:prSet presAssocID="{FFB363A9-44B6-FF4F-A1E4-DBDC344930CF}" presName="horz1" presStyleCnt="0"/>
      <dgm:spPr/>
    </dgm:pt>
    <dgm:pt modelId="{69A88797-4A86-D14C-8887-8803B0C00DE7}" type="pres">
      <dgm:prSet presAssocID="{FFB363A9-44B6-FF4F-A1E4-DBDC344930CF}" presName="tx1" presStyleLbl="revTx" presStyleIdx="3" presStyleCnt="11"/>
      <dgm:spPr/>
    </dgm:pt>
    <dgm:pt modelId="{4448249C-BB81-A347-8AF3-9AE251624709}" type="pres">
      <dgm:prSet presAssocID="{FFB363A9-44B6-FF4F-A1E4-DBDC344930CF}" presName="vert1" presStyleCnt="0"/>
      <dgm:spPr/>
    </dgm:pt>
    <dgm:pt modelId="{9E9CE896-DE75-2941-A08D-C6A2F673E1F5}" type="pres">
      <dgm:prSet presAssocID="{8FEB68CF-98D6-104E-BC90-413C469F55E5}" presName="thickLine" presStyleLbl="alignNode1" presStyleIdx="4" presStyleCnt="11"/>
      <dgm:spPr/>
    </dgm:pt>
    <dgm:pt modelId="{6F749983-7C2F-FB4F-AEAA-78832207115D}" type="pres">
      <dgm:prSet presAssocID="{8FEB68CF-98D6-104E-BC90-413C469F55E5}" presName="horz1" presStyleCnt="0"/>
      <dgm:spPr/>
    </dgm:pt>
    <dgm:pt modelId="{1050856A-CD18-0E4E-BDD5-622C52276BE6}" type="pres">
      <dgm:prSet presAssocID="{8FEB68CF-98D6-104E-BC90-413C469F55E5}" presName="tx1" presStyleLbl="revTx" presStyleIdx="4" presStyleCnt="11"/>
      <dgm:spPr/>
    </dgm:pt>
    <dgm:pt modelId="{89DB046B-E510-A14D-9BFD-639C2A545D55}" type="pres">
      <dgm:prSet presAssocID="{8FEB68CF-98D6-104E-BC90-413C469F55E5}" presName="vert1" presStyleCnt="0"/>
      <dgm:spPr/>
    </dgm:pt>
    <dgm:pt modelId="{F7A53DBB-DC90-2144-9341-B9F0B81AB28A}" type="pres">
      <dgm:prSet presAssocID="{62F19072-0670-9248-8B98-00CA93C0A5AB}" presName="thickLine" presStyleLbl="alignNode1" presStyleIdx="5" presStyleCnt="11"/>
      <dgm:spPr/>
    </dgm:pt>
    <dgm:pt modelId="{533F9338-2B58-C04E-BA60-B3BD710F6C50}" type="pres">
      <dgm:prSet presAssocID="{62F19072-0670-9248-8B98-00CA93C0A5AB}" presName="horz1" presStyleCnt="0"/>
      <dgm:spPr/>
    </dgm:pt>
    <dgm:pt modelId="{404AC452-94E8-194F-8A3F-2B49B7512ABE}" type="pres">
      <dgm:prSet presAssocID="{62F19072-0670-9248-8B98-00CA93C0A5AB}" presName="tx1" presStyleLbl="revTx" presStyleIdx="5" presStyleCnt="11"/>
      <dgm:spPr/>
    </dgm:pt>
    <dgm:pt modelId="{4997756D-83DF-B443-A52C-16EA63B36F01}" type="pres">
      <dgm:prSet presAssocID="{62F19072-0670-9248-8B98-00CA93C0A5AB}" presName="vert1" presStyleCnt="0"/>
      <dgm:spPr/>
    </dgm:pt>
    <dgm:pt modelId="{FFA4B056-5933-6347-B361-6B1E41A93F05}" type="pres">
      <dgm:prSet presAssocID="{5FC7EB04-BD1E-3F44-AFBE-7CEE7DA3F53D}" presName="thickLine" presStyleLbl="alignNode1" presStyleIdx="6" presStyleCnt="11"/>
      <dgm:spPr/>
    </dgm:pt>
    <dgm:pt modelId="{EFBCF7F2-75CC-9643-983E-919EC062F403}" type="pres">
      <dgm:prSet presAssocID="{5FC7EB04-BD1E-3F44-AFBE-7CEE7DA3F53D}" presName="horz1" presStyleCnt="0"/>
      <dgm:spPr/>
    </dgm:pt>
    <dgm:pt modelId="{84E76AE6-0472-0441-8AD8-D7597424270E}" type="pres">
      <dgm:prSet presAssocID="{5FC7EB04-BD1E-3F44-AFBE-7CEE7DA3F53D}" presName="tx1" presStyleLbl="revTx" presStyleIdx="6" presStyleCnt="11"/>
      <dgm:spPr/>
    </dgm:pt>
    <dgm:pt modelId="{DA983233-3F26-9249-AEC2-1A897E3291E2}" type="pres">
      <dgm:prSet presAssocID="{5FC7EB04-BD1E-3F44-AFBE-7CEE7DA3F53D}" presName="vert1" presStyleCnt="0"/>
      <dgm:spPr/>
    </dgm:pt>
    <dgm:pt modelId="{B759BC9E-5107-E241-91D2-57E22263DC66}" type="pres">
      <dgm:prSet presAssocID="{A44FCBF8-30CC-9444-B566-9BC02B926358}" presName="thickLine" presStyleLbl="alignNode1" presStyleIdx="7" presStyleCnt="11"/>
      <dgm:spPr/>
    </dgm:pt>
    <dgm:pt modelId="{0533ACE2-B5B6-E049-92A5-10C6DBBEFFA4}" type="pres">
      <dgm:prSet presAssocID="{A44FCBF8-30CC-9444-B566-9BC02B926358}" presName="horz1" presStyleCnt="0"/>
      <dgm:spPr/>
    </dgm:pt>
    <dgm:pt modelId="{B26B5471-8D23-E242-9C6D-BA55E87D6580}" type="pres">
      <dgm:prSet presAssocID="{A44FCBF8-30CC-9444-B566-9BC02B926358}" presName="tx1" presStyleLbl="revTx" presStyleIdx="7" presStyleCnt="11"/>
      <dgm:spPr/>
    </dgm:pt>
    <dgm:pt modelId="{1A49C7C5-D42F-8147-829B-69CA41B911E8}" type="pres">
      <dgm:prSet presAssocID="{A44FCBF8-30CC-9444-B566-9BC02B926358}" presName="vert1" presStyleCnt="0"/>
      <dgm:spPr/>
    </dgm:pt>
    <dgm:pt modelId="{3DD1436E-D7D1-BE44-844F-4CDA9F3EEDFE}" type="pres">
      <dgm:prSet presAssocID="{2DD1F98F-088C-2447-ADF3-B1CB4FC4B652}" presName="thickLine" presStyleLbl="alignNode1" presStyleIdx="8" presStyleCnt="11"/>
      <dgm:spPr/>
    </dgm:pt>
    <dgm:pt modelId="{843D2C02-9015-6741-884C-D11F91B177DF}" type="pres">
      <dgm:prSet presAssocID="{2DD1F98F-088C-2447-ADF3-B1CB4FC4B652}" presName="horz1" presStyleCnt="0"/>
      <dgm:spPr/>
    </dgm:pt>
    <dgm:pt modelId="{D148C5FB-7634-7048-90FC-65F0C062BB1E}" type="pres">
      <dgm:prSet presAssocID="{2DD1F98F-088C-2447-ADF3-B1CB4FC4B652}" presName="tx1" presStyleLbl="revTx" presStyleIdx="8" presStyleCnt="11"/>
      <dgm:spPr/>
    </dgm:pt>
    <dgm:pt modelId="{22FA86D7-1F8C-3D44-84B9-EB207E10F689}" type="pres">
      <dgm:prSet presAssocID="{2DD1F98F-088C-2447-ADF3-B1CB4FC4B652}" presName="vert1" presStyleCnt="0"/>
      <dgm:spPr/>
    </dgm:pt>
    <dgm:pt modelId="{A485DB08-1111-2148-9C9A-2285ADC96E78}" type="pres">
      <dgm:prSet presAssocID="{A8838741-7662-C646-871C-B6C78D495AA9}" presName="thickLine" presStyleLbl="alignNode1" presStyleIdx="9" presStyleCnt="11"/>
      <dgm:spPr/>
    </dgm:pt>
    <dgm:pt modelId="{5289BE16-FC0C-BC4C-BE2C-D994AAEB3BD6}" type="pres">
      <dgm:prSet presAssocID="{A8838741-7662-C646-871C-B6C78D495AA9}" presName="horz1" presStyleCnt="0"/>
      <dgm:spPr/>
    </dgm:pt>
    <dgm:pt modelId="{7CFAF69A-0A59-B445-9EB7-AFD59B9A0293}" type="pres">
      <dgm:prSet presAssocID="{A8838741-7662-C646-871C-B6C78D495AA9}" presName="tx1" presStyleLbl="revTx" presStyleIdx="9" presStyleCnt="11"/>
      <dgm:spPr/>
    </dgm:pt>
    <dgm:pt modelId="{5D4B43F4-B8B5-B04E-B593-8A2EC598FA52}" type="pres">
      <dgm:prSet presAssocID="{A8838741-7662-C646-871C-B6C78D495AA9}" presName="vert1" presStyleCnt="0"/>
      <dgm:spPr/>
    </dgm:pt>
    <dgm:pt modelId="{6A0CFEE8-AD24-7849-8E9C-EE188B3425F4}" type="pres">
      <dgm:prSet presAssocID="{AA7CFFEF-4322-D041-8D54-A7074929115C}" presName="thickLine" presStyleLbl="alignNode1" presStyleIdx="10" presStyleCnt="11"/>
      <dgm:spPr/>
    </dgm:pt>
    <dgm:pt modelId="{2185F2CF-0B2E-A44D-B6F5-433EC3F5FC46}" type="pres">
      <dgm:prSet presAssocID="{AA7CFFEF-4322-D041-8D54-A7074929115C}" presName="horz1" presStyleCnt="0"/>
      <dgm:spPr/>
    </dgm:pt>
    <dgm:pt modelId="{B266BC3C-3038-554C-9366-37801C4B8F5F}" type="pres">
      <dgm:prSet presAssocID="{AA7CFFEF-4322-D041-8D54-A7074929115C}" presName="tx1" presStyleLbl="revTx" presStyleIdx="10" presStyleCnt="11"/>
      <dgm:spPr/>
    </dgm:pt>
    <dgm:pt modelId="{9E75C7DB-E859-9643-B016-A8BEACC4F244}" type="pres">
      <dgm:prSet presAssocID="{AA7CFFEF-4322-D041-8D54-A7074929115C}" presName="vert1" presStyleCnt="0"/>
      <dgm:spPr/>
    </dgm:pt>
  </dgm:ptLst>
  <dgm:cxnLst>
    <dgm:cxn modelId="{D2D3E400-5853-514E-9E2C-D3C3B1D98D91}" srcId="{9E2CDE91-D0BE-F048-A64B-B064B84D91BF}" destId="{2DD1F98F-088C-2447-ADF3-B1CB4FC4B652}" srcOrd="8" destOrd="0" parTransId="{9D1EA779-D7CA-194B-B9D7-B38402FB8A3E}" sibTransId="{B6317D8B-D27C-2C4C-BF0F-9C50A04BDEF8}"/>
    <dgm:cxn modelId="{4C7DF40F-7F4C-1643-A11B-AC22727406C4}" type="presOf" srcId="{FFB363A9-44B6-FF4F-A1E4-DBDC344930CF}" destId="{69A88797-4A86-D14C-8887-8803B0C00DE7}" srcOrd="0" destOrd="0" presId="urn:microsoft.com/office/officeart/2008/layout/LinedList"/>
    <dgm:cxn modelId="{4C473216-0630-1448-A239-DA49BB891DB8}" srcId="{9E2CDE91-D0BE-F048-A64B-B064B84D91BF}" destId="{62F19072-0670-9248-8B98-00CA93C0A5AB}" srcOrd="5" destOrd="0" parTransId="{36BD129A-7228-CC42-B149-902D8E4190ED}" sibTransId="{80DDEF9B-1A97-D742-AEEC-37939CACA2CA}"/>
    <dgm:cxn modelId="{EA72EF2D-843F-4E42-93DC-7F0A52462270}" type="presOf" srcId="{5DA9BCC3-A76B-AA4D-A95B-EE582A23FAA5}" destId="{4C1B0E74-E769-7F48-A7A7-B3FB5F880CFD}" srcOrd="0" destOrd="0" presId="urn:microsoft.com/office/officeart/2008/layout/LinedList"/>
    <dgm:cxn modelId="{E85F0330-B567-AF41-A499-94953DE684A6}" type="presOf" srcId="{62F19072-0670-9248-8B98-00CA93C0A5AB}" destId="{404AC452-94E8-194F-8A3F-2B49B7512ABE}" srcOrd="0" destOrd="0" presId="urn:microsoft.com/office/officeart/2008/layout/LinedList"/>
    <dgm:cxn modelId="{66C7A249-0743-3043-89A0-BE829262F62E}" srcId="{9E2CDE91-D0BE-F048-A64B-B064B84D91BF}" destId="{A8838741-7662-C646-871C-B6C78D495AA9}" srcOrd="9" destOrd="0" parTransId="{DB7C91CF-3DF1-A44F-9461-F58AADFC496E}" sibTransId="{26A669EF-A101-5B4D-957B-69C5CDBAA3E2}"/>
    <dgm:cxn modelId="{0EA6324E-7A15-3D41-BC14-AC4455BB7B8D}" type="presOf" srcId="{A44FCBF8-30CC-9444-B566-9BC02B926358}" destId="{B26B5471-8D23-E242-9C6D-BA55E87D6580}" srcOrd="0" destOrd="0" presId="urn:microsoft.com/office/officeart/2008/layout/LinedList"/>
    <dgm:cxn modelId="{7554F554-2448-9641-93D1-BA168C240DAB}" srcId="{9E2CDE91-D0BE-F048-A64B-B064B84D91BF}" destId="{30BC501E-853F-A543-9D25-5A3449BEF1E8}" srcOrd="0" destOrd="0" parTransId="{17B2BA79-44B0-6B4C-A58C-37C23F593302}" sibTransId="{5C5623AD-A373-4A4B-B957-E54335A243CC}"/>
    <dgm:cxn modelId="{D7070D5B-6520-C04B-B1C4-5BE435632913}" srcId="{9E2CDE91-D0BE-F048-A64B-B064B84D91BF}" destId="{AA7CFFEF-4322-D041-8D54-A7074929115C}" srcOrd="10" destOrd="0" parTransId="{8DEE45DD-F433-1140-8F2F-C714114A8B2E}" sibTransId="{0421008C-D1B4-FF46-B608-11BF340DF37D}"/>
    <dgm:cxn modelId="{8D011966-E38B-7C46-9726-9969E7185DEC}" srcId="{9E2CDE91-D0BE-F048-A64B-B064B84D91BF}" destId="{5FC7EB04-BD1E-3F44-AFBE-7CEE7DA3F53D}" srcOrd="6" destOrd="0" parTransId="{157EF4BC-4508-DB44-851B-00B834FD2515}" sibTransId="{78BF3A91-B363-494A-84C8-2F5002486760}"/>
    <dgm:cxn modelId="{B94F9E6A-6D41-A642-AFE9-50B40B20B91A}" type="presOf" srcId="{5FC7EB04-BD1E-3F44-AFBE-7CEE7DA3F53D}" destId="{84E76AE6-0472-0441-8AD8-D7597424270E}" srcOrd="0" destOrd="0" presId="urn:microsoft.com/office/officeart/2008/layout/LinedList"/>
    <dgm:cxn modelId="{31D58471-1AD0-D149-9681-63C404A26532}" srcId="{9E2CDE91-D0BE-F048-A64B-B064B84D91BF}" destId="{5DA9BCC3-A76B-AA4D-A95B-EE582A23FAA5}" srcOrd="1" destOrd="0" parTransId="{E09DC6F9-C398-364C-B04F-4B83C12A9D51}" sibTransId="{BF3706A2-DA28-6D49-83EE-015F158095B9}"/>
    <dgm:cxn modelId="{832F3F90-8028-B64E-AA45-39C0E0EE00C8}" type="presOf" srcId="{2DD1F98F-088C-2447-ADF3-B1CB4FC4B652}" destId="{D148C5FB-7634-7048-90FC-65F0C062BB1E}" srcOrd="0" destOrd="0" presId="urn:microsoft.com/office/officeart/2008/layout/LinedList"/>
    <dgm:cxn modelId="{D25F8694-620C-FF40-9E95-F1C346B77BE4}" srcId="{9E2CDE91-D0BE-F048-A64B-B064B84D91BF}" destId="{87100964-F11B-9240-9DAC-9843EFD28FF6}" srcOrd="2" destOrd="0" parTransId="{0DCA605C-A4D4-8E46-A624-639279663A8C}" sibTransId="{E180EFF9-D83C-9244-A8CB-D28C02F09B2D}"/>
    <dgm:cxn modelId="{BFAB06B5-253B-274D-9437-6E5CEB8BCAE9}" type="presOf" srcId="{A8838741-7662-C646-871C-B6C78D495AA9}" destId="{7CFAF69A-0A59-B445-9EB7-AFD59B9A0293}" srcOrd="0" destOrd="0" presId="urn:microsoft.com/office/officeart/2008/layout/LinedList"/>
    <dgm:cxn modelId="{493770B8-FD3F-9144-B2CE-65AB6B852EDC}" type="presOf" srcId="{87100964-F11B-9240-9DAC-9843EFD28FF6}" destId="{312AC13E-8CB1-014A-A6FB-77BD53E3FA92}" srcOrd="0" destOrd="0" presId="urn:microsoft.com/office/officeart/2008/layout/LinedList"/>
    <dgm:cxn modelId="{5A2BFDC5-0B81-864B-B446-07175A245EC0}" srcId="{9E2CDE91-D0BE-F048-A64B-B064B84D91BF}" destId="{FFB363A9-44B6-FF4F-A1E4-DBDC344930CF}" srcOrd="3" destOrd="0" parTransId="{0B417F8E-1AC8-104E-AFCE-0317AAA293F8}" sibTransId="{C452DF7E-2CB4-6B4B-8746-7EECCDB97A6A}"/>
    <dgm:cxn modelId="{156927D3-7DBA-2246-AA79-B9162EE387BE}" type="presOf" srcId="{AA7CFFEF-4322-D041-8D54-A7074929115C}" destId="{B266BC3C-3038-554C-9366-37801C4B8F5F}" srcOrd="0" destOrd="0" presId="urn:microsoft.com/office/officeart/2008/layout/LinedList"/>
    <dgm:cxn modelId="{F90D67D6-7016-6C4C-8EBC-8794FBE63D02}" type="presOf" srcId="{30BC501E-853F-A543-9D25-5A3449BEF1E8}" destId="{DEF371F6-E0F9-FE4C-9130-35F1A3351006}" srcOrd="0" destOrd="0" presId="urn:microsoft.com/office/officeart/2008/layout/LinedList"/>
    <dgm:cxn modelId="{ECF53BDD-5C2F-7146-B4F6-8A7C604EB8D9}" srcId="{9E2CDE91-D0BE-F048-A64B-B064B84D91BF}" destId="{8FEB68CF-98D6-104E-BC90-413C469F55E5}" srcOrd="4" destOrd="0" parTransId="{1C5D92FB-7C15-2141-9ADD-5FD11DB2B5DE}" sibTransId="{1873B51F-070B-5D48-AD56-D5CE3ECD8DC8}"/>
    <dgm:cxn modelId="{681C6BE4-0706-2744-9560-50FF89A36127}" srcId="{9E2CDE91-D0BE-F048-A64B-B064B84D91BF}" destId="{A44FCBF8-30CC-9444-B566-9BC02B926358}" srcOrd="7" destOrd="0" parTransId="{F3C426D8-4956-0745-A1E7-917694B26685}" sibTransId="{02F02621-FED6-8F48-B5A5-7C143580CC06}"/>
    <dgm:cxn modelId="{45CE00E6-51A6-A64F-899B-B824C9591AB1}" type="presOf" srcId="{9E2CDE91-D0BE-F048-A64B-B064B84D91BF}" destId="{639AEAC6-79A1-D34D-8A05-3EE559471850}" srcOrd="0" destOrd="0" presId="urn:microsoft.com/office/officeart/2008/layout/LinedList"/>
    <dgm:cxn modelId="{12A2F2FD-6614-484F-992C-BE1FE32D6EEE}" type="presOf" srcId="{8FEB68CF-98D6-104E-BC90-413C469F55E5}" destId="{1050856A-CD18-0E4E-BDD5-622C52276BE6}" srcOrd="0" destOrd="0" presId="urn:microsoft.com/office/officeart/2008/layout/LinedList"/>
    <dgm:cxn modelId="{AC3267B1-489D-5D46-947D-40875B95C6CC}" type="presParOf" srcId="{639AEAC6-79A1-D34D-8A05-3EE559471850}" destId="{018E8A72-62C7-054E-B134-9DE7BEE71FF9}" srcOrd="0" destOrd="0" presId="urn:microsoft.com/office/officeart/2008/layout/LinedList"/>
    <dgm:cxn modelId="{76D5A972-CCFF-7C41-8F98-050B8CFDAD11}" type="presParOf" srcId="{639AEAC6-79A1-D34D-8A05-3EE559471850}" destId="{19AE42B3-951A-104A-9357-2D3AB8EB0E5F}" srcOrd="1" destOrd="0" presId="urn:microsoft.com/office/officeart/2008/layout/LinedList"/>
    <dgm:cxn modelId="{F3245F23-8231-1E4C-9C8D-7F51D2D3966F}" type="presParOf" srcId="{19AE42B3-951A-104A-9357-2D3AB8EB0E5F}" destId="{DEF371F6-E0F9-FE4C-9130-35F1A3351006}" srcOrd="0" destOrd="0" presId="urn:microsoft.com/office/officeart/2008/layout/LinedList"/>
    <dgm:cxn modelId="{B9522FF8-44A1-4149-BEED-3D8C7EE81EDF}" type="presParOf" srcId="{19AE42B3-951A-104A-9357-2D3AB8EB0E5F}" destId="{98B921E1-D369-E045-833F-E17AFCEDA498}" srcOrd="1" destOrd="0" presId="urn:microsoft.com/office/officeart/2008/layout/LinedList"/>
    <dgm:cxn modelId="{96D87C97-C06A-4E44-87E3-3CE125C37689}" type="presParOf" srcId="{639AEAC6-79A1-D34D-8A05-3EE559471850}" destId="{D06874C5-03A6-C145-91BB-7A56DA626107}" srcOrd="2" destOrd="0" presId="urn:microsoft.com/office/officeart/2008/layout/LinedList"/>
    <dgm:cxn modelId="{22723BBD-3644-864C-934F-6287DBCC926E}" type="presParOf" srcId="{639AEAC6-79A1-D34D-8A05-3EE559471850}" destId="{74C1F127-9CDB-474F-9B55-094E7A7F9AD4}" srcOrd="3" destOrd="0" presId="urn:microsoft.com/office/officeart/2008/layout/LinedList"/>
    <dgm:cxn modelId="{29E6C789-E16D-9649-A872-0935E144A08F}" type="presParOf" srcId="{74C1F127-9CDB-474F-9B55-094E7A7F9AD4}" destId="{4C1B0E74-E769-7F48-A7A7-B3FB5F880CFD}" srcOrd="0" destOrd="0" presId="urn:microsoft.com/office/officeart/2008/layout/LinedList"/>
    <dgm:cxn modelId="{25DBE466-EFBB-174C-B9AF-F3BDB2AE8B26}" type="presParOf" srcId="{74C1F127-9CDB-474F-9B55-094E7A7F9AD4}" destId="{07C7F577-1EAF-F74C-A476-CC59A2B1E2B3}" srcOrd="1" destOrd="0" presId="urn:microsoft.com/office/officeart/2008/layout/LinedList"/>
    <dgm:cxn modelId="{E4F31596-9A86-6E41-8C6B-7F64317A0729}" type="presParOf" srcId="{639AEAC6-79A1-D34D-8A05-3EE559471850}" destId="{C0624BCB-08D3-6B43-87F5-E6FF6A2858E6}" srcOrd="4" destOrd="0" presId="urn:microsoft.com/office/officeart/2008/layout/LinedList"/>
    <dgm:cxn modelId="{902DF697-4092-8C4B-A543-2A19D9E589EE}" type="presParOf" srcId="{639AEAC6-79A1-D34D-8A05-3EE559471850}" destId="{27DAABC8-8374-6F4A-AE76-66B5CDD0C097}" srcOrd="5" destOrd="0" presId="urn:microsoft.com/office/officeart/2008/layout/LinedList"/>
    <dgm:cxn modelId="{2315C0F7-538E-4445-B452-FC462E746575}" type="presParOf" srcId="{27DAABC8-8374-6F4A-AE76-66B5CDD0C097}" destId="{312AC13E-8CB1-014A-A6FB-77BD53E3FA92}" srcOrd="0" destOrd="0" presId="urn:microsoft.com/office/officeart/2008/layout/LinedList"/>
    <dgm:cxn modelId="{A1D65019-F3FE-A942-9585-D22B4584ADCC}" type="presParOf" srcId="{27DAABC8-8374-6F4A-AE76-66B5CDD0C097}" destId="{3193D19D-4C68-664B-B7A3-42ACFE0CE98D}" srcOrd="1" destOrd="0" presId="urn:microsoft.com/office/officeart/2008/layout/LinedList"/>
    <dgm:cxn modelId="{CECACD36-0DEE-5C44-9593-FD6EA6A93B74}" type="presParOf" srcId="{639AEAC6-79A1-D34D-8A05-3EE559471850}" destId="{F47C9020-6BDF-284B-80F6-76D75FB5FB5D}" srcOrd="6" destOrd="0" presId="urn:microsoft.com/office/officeart/2008/layout/LinedList"/>
    <dgm:cxn modelId="{3BE9B198-3E5D-EA49-9C6B-E4B7C0773453}" type="presParOf" srcId="{639AEAC6-79A1-D34D-8A05-3EE559471850}" destId="{E02D86A6-8D1D-8143-9187-8DF814F34583}" srcOrd="7" destOrd="0" presId="urn:microsoft.com/office/officeart/2008/layout/LinedList"/>
    <dgm:cxn modelId="{F068A81C-F0A0-8C43-810B-B81AB59B7217}" type="presParOf" srcId="{E02D86A6-8D1D-8143-9187-8DF814F34583}" destId="{69A88797-4A86-D14C-8887-8803B0C00DE7}" srcOrd="0" destOrd="0" presId="urn:microsoft.com/office/officeart/2008/layout/LinedList"/>
    <dgm:cxn modelId="{E89279F4-91D7-D44B-B89B-2F02AEBBA4A2}" type="presParOf" srcId="{E02D86A6-8D1D-8143-9187-8DF814F34583}" destId="{4448249C-BB81-A347-8AF3-9AE251624709}" srcOrd="1" destOrd="0" presId="urn:microsoft.com/office/officeart/2008/layout/LinedList"/>
    <dgm:cxn modelId="{5D92C30A-6FB2-2A4D-B11E-05894504B078}" type="presParOf" srcId="{639AEAC6-79A1-D34D-8A05-3EE559471850}" destId="{9E9CE896-DE75-2941-A08D-C6A2F673E1F5}" srcOrd="8" destOrd="0" presId="urn:microsoft.com/office/officeart/2008/layout/LinedList"/>
    <dgm:cxn modelId="{652E15C5-D064-6541-8A6B-88EE99106086}" type="presParOf" srcId="{639AEAC6-79A1-D34D-8A05-3EE559471850}" destId="{6F749983-7C2F-FB4F-AEAA-78832207115D}" srcOrd="9" destOrd="0" presId="urn:microsoft.com/office/officeart/2008/layout/LinedList"/>
    <dgm:cxn modelId="{9FAA5F01-4BEB-B84B-B52A-CAC0AFF17B8A}" type="presParOf" srcId="{6F749983-7C2F-FB4F-AEAA-78832207115D}" destId="{1050856A-CD18-0E4E-BDD5-622C52276BE6}" srcOrd="0" destOrd="0" presId="urn:microsoft.com/office/officeart/2008/layout/LinedList"/>
    <dgm:cxn modelId="{FC6674A9-B06E-C243-B9C4-60162A983830}" type="presParOf" srcId="{6F749983-7C2F-FB4F-AEAA-78832207115D}" destId="{89DB046B-E510-A14D-9BFD-639C2A545D55}" srcOrd="1" destOrd="0" presId="urn:microsoft.com/office/officeart/2008/layout/LinedList"/>
    <dgm:cxn modelId="{E39CEF44-FB5A-1143-B6C4-12655A2CBEB9}" type="presParOf" srcId="{639AEAC6-79A1-D34D-8A05-3EE559471850}" destId="{F7A53DBB-DC90-2144-9341-B9F0B81AB28A}" srcOrd="10" destOrd="0" presId="urn:microsoft.com/office/officeart/2008/layout/LinedList"/>
    <dgm:cxn modelId="{C67A7AB5-8B98-5045-AFE6-44A0B777D2A9}" type="presParOf" srcId="{639AEAC6-79A1-D34D-8A05-3EE559471850}" destId="{533F9338-2B58-C04E-BA60-B3BD710F6C50}" srcOrd="11" destOrd="0" presId="urn:microsoft.com/office/officeart/2008/layout/LinedList"/>
    <dgm:cxn modelId="{79F3369D-F52B-DC45-AB28-60CE24882D9E}" type="presParOf" srcId="{533F9338-2B58-C04E-BA60-B3BD710F6C50}" destId="{404AC452-94E8-194F-8A3F-2B49B7512ABE}" srcOrd="0" destOrd="0" presId="urn:microsoft.com/office/officeart/2008/layout/LinedList"/>
    <dgm:cxn modelId="{772C01C3-DB0A-6345-B21F-D7BC944D6BDD}" type="presParOf" srcId="{533F9338-2B58-C04E-BA60-B3BD710F6C50}" destId="{4997756D-83DF-B443-A52C-16EA63B36F01}" srcOrd="1" destOrd="0" presId="urn:microsoft.com/office/officeart/2008/layout/LinedList"/>
    <dgm:cxn modelId="{F93C632A-A033-9B46-AB67-16D7054321D6}" type="presParOf" srcId="{639AEAC6-79A1-D34D-8A05-3EE559471850}" destId="{FFA4B056-5933-6347-B361-6B1E41A93F05}" srcOrd="12" destOrd="0" presId="urn:microsoft.com/office/officeart/2008/layout/LinedList"/>
    <dgm:cxn modelId="{0241765A-03B2-AC43-8BE5-21B7746BD7F8}" type="presParOf" srcId="{639AEAC6-79A1-D34D-8A05-3EE559471850}" destId="{EFBCF7F2-75CC-9643-983E-919EC062F403}" srcOrd="13" destOrd="0" presId="urn:microsoft.com/office/officeart/2008/layout/LinedList"/>
    <dgm:cxn modelId="{C53271B6-3319-424E-8308-97DBCE8F717E}" type="presParOf" srcId="{EFBCF7F2-75CC-9643-983E-919EC062F403}" destId="{84E76AE6-0472-0441-8AD8-D7597424270E}" srcOrd="0" destOrd="0" presId="urn:microsoft.com/office/officeart/2008/layout/LinedList"/>
    <dgm:cxn modelId="{6D820C38-583B-C947-8014-CA14C6639E83}" type="presParOf" srcId="{EFBCF7F2-75CC-9643-983E-919EC062F403}" destId="{DA983233-3F26-9249-AEC2-1A897E3291E2}" srcOrd="1" destOrd="0" presId="urn:microsoft.com/office/officeart/2008/layout/LinedList"/>
    <dgm:cxn modelId="{43B33CC5-3481-8B42-8290-1BD2A95A77E1}" type="presParOf" srcId="{639AEAC6-79A1-D34D-8A05-3EE559471850}" destId="{B759BC9E-5107-E241-91D2-57E22263DC66}" srcOrd="14" destOrd="0" presId="urn:microsoft.com/office/officeart/2008/layout/LinedList"/>
    <dgm:cxn modelId="{92BEC4E6-FA86-5D47-8822-3BF61DCF97D0}" type="presParOf" srcId="{639AEAC6-79A1-D34D-8A05-3EE559471850}" destId="{0533ACE2-B5B6-E049-92A5-10C6DBBEFFA4}" srcOrd="15" destOrd="0" presId="urn:microsoft.com/office/officeart/2008/layout/LinedList"/>
    <dgm:cxn modelId="{E8E07711-AFF4-9443-B678-20069709AEF5}" type="presParOf" srcId="{0533ACE2-B5B6-E049-92A5-10C6DBBEFFA4}" destId="{B26B5471-8D23-E242-9C6D-BA55E87D6580}" srcOrd="0" destOrd="0" presId="urn:microsoft.com/office/officeart/2008/layout/LinedList"/>
    <dgm:cxn modelId="{EA35FDFA-AF4D-AD4D-BB87-6538E2DFDDD8}" type="presParOf" srcId="{0533ACE2-B5B6-E049-92A5-10C6DBBEFFA4}" destId="{1A49C7C5-D42F-8147-829B-69CA41B911E8}" srcOrd="1" destOrd="0" presId="urn:microsoft.com/office/officeart/2008/layout/LinedList"/>
    <dgm:cxn modelId="{887F77AF-46F5-FF47-BA10-862A72B7685D}" type="presParOf" srcId="{639AEAC6-79A1-D34D-8A05-3EE559471850}" destId="{3DD1436E-D7D1-BE44-844F-4CDA9F3EEDFE}" srcOrd="16" destOrd="0" presId="urn:microsoft.com/office/officeart/2008/layout/LinedList"/>
    <dgm:cxn modelId="{3DDE02AD-0FD7-494C-87F6-764073DF5CBA}" type="presParOf" srcId="{639AEAC6-79A1-D34D-8A05-3EE559471850}" destId="{843D2C02-9015-6741-884C-D11F91B177DF}" srcOrd="17" destOrd="0" presId="urn:microsoft.com/office/officeart/2008/layout/LinedList"/>
    <dgm:cxn modelId="{8CAA06C8-6E10-4A43-B6F6-168450198590}" type="presParOf" srcId="{843D2C02-9015-6741-884C-D11F91B177DF}" destId="{D148C5FB-7634-7048-90FC-65F0C062BB1E}" srcOrd="0" destOrd="0" presId="urn:microsoft.com/office/officeart/2008/layout/LinedList"/>
    <dgm:cxn modelId="{D47409F7-7AA8-5A44-970B-9ACC1DA9FB00}" type="presParOf" srcId="{843D2C02-9015-6741-884C-D11F91B177DF}" destId="{22FA86D7-1F8C-3D44-84B9-EB207E10F689}" srcOrd="1" destOrd="0" presId="urn:microsoft.com/office/officeart/2008/layout/LinedList"/>
    <dgm:cxn modelId="{2192B785-C6AC-374D-ADB9-20DD721E3C57}" type="presParOf" srcId="{639AEAC6-79A1-D34D-8A05-3EE559471850}" destId="{A485DB08-1111-2148-9C9A-2285ADC96E78}" srcOrd="18" destOrd="0" presId="urn:microsoft.com/office/officeart/2008/layout/LinedList"/>
    <dgm:cxn modelId="{B7397938-01AB-B949-88A7-C88CF4359664}" type="presParOf" srcId="{639AEAC6-79A1-D34D-8A05-3EE559471850}" destId="{5289BE16-FC0C-BC4C-BE2C-D994AAEB3BD6}" srcOrd="19" destOrd="0" presId="urn:microsoft.com/office/officeart/2008/layout/LinedList"/>
    <dgm:cxn modelId="{F005135C-E9C0-2F42-9E1D-BFF6568E1B68}" type="presParOf" srcId="{5289BE16-FC0C-BC4C-BE2C-D994AAEB3BD6}" destId="{7CFAF69A-0A59-B445-9EB7-AFD59B9A0293}" srcOrd="0" destOrd="0" presId="urn:microsoft.com/office/officeart/2008/layout/LinedList"/>
    <dgm:cxn modelId="{20087FC0-A596-944B-ADF4-8221FDF10FD9}" type="presParOf" srcId="{5289BE16-FC0C-BC4C-BE2C-D994AAEB3BD6}" destId="{5D4B43F4-B8B5-B04E-B593-8A2EC598FA52}" srcOrd="1" destOrd="0" presId="urn:microsoft.com/office/officeart/2008/layout/LinedList"/>
    <dgm:cxn modelId="{7A495CF4-2AB2-F846-A4C5-F43797703BC7}" type="presParOf" srcId="{639AEAC6-79A1-D34D-8A05-3EE559471850}" destId="{6A0CFEE8-AD24-7849-8E9C-EE188B3425F4}" srcOrd="20" destOrd="0" presId="urn:microsoft.com/office/officeart/2008/layout/LinedList"/>
    <dgm:cxn modelId="{2881EA96-8DBA-3B44-8F55-2906FD434595}" type="presParOf" srcId="{639AEAC6-79A1-D34D-8A05-3EE559471850}" destId="{2185F2CF-0B2E-A44D-B6F5-433EC3F5FC46}" srcOrd="21" destOrd="0" presId="urn:microsoft.com/office/officeart/2008/layout/LinedList"/>
    <dgm:cxn modelId="{AE718D22-6AE6-5E46-A567-77CDFE31D52C}" type="presParOf" srcId="{2185F2CF-0B2E-A44D-B6F5-433EC3F5FC46}" destId="{B266BC3C-3038-554C-9366-37801C4B8F5F}" srcOrd="0" destOrd="0" presId="urn:microsoft.com/office/officeart/2008/layout/LinedList"/>
    <dgm:cxn modelId="{21EFF90E-475E-A445-AFDE-95E47FFE2173}" type="presParOf" srcId="{2185F2CF-0B2E-A44D-B6F5-433EC3F5FC46}" destId="{9E75C7DB-E859-9643-B016-A8BEACC4F24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E2CDE91-D0BE-F048-A64B-B064B84D91BF}" type="doc">
      <dgm:prSet loTypeId="urn:microsoft.com/office/officeart/2008/layout/LinedLis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B56D48-7297-0049-A379-1E1D36B0F90D}">
      <dgm:prSet custT="1"/>
      <dgm:spPr/>
      <dgm:t>
        <a:bodyPr/>
        <a:lstStyle/>
        <a:p>
          <a:r>
            <a:rPr lang="en-US" sz="1800" dirty="0"/>
            <a:t>Principles and techniques of testing</a:t>
          </a:r>
        </a:p>
      </dgm:t>
    </dgm:pt>
    <dgm:pt modelId="{3255AE19-F4CA-1543-B967-FA48DB7C6F84}" type="parTrans" cxnId="{4B47C710-60C9-334F-A75D-2D23589FCB66}">
      <dgm:prSet/>
      <dgm:spPr/>
      <dgm:t>
        <a:bodyPr/>
        <a:lstStyle/>
        <a:p>
          <a:endParaRPr lang="en-US" sz="1800"/>
        </a:p>
      </dgm:t>
    </dgm:pt>
    <dgm:pt modelId="{B35C8AA1-FC1C-9A49-B892-B71BBC9EE12D}" type="sibTrans" cxnId="{4B47C710-60C9-334F-A75D-2D23589FCB66}">
      <dgm:prSet/>
      <dgm:spPr/>
      <dgm:t>
        <a:bodyPr/>
        <a:lstStyle/>
        <a:p>
          <a:endParaRPr lang="en-US" sz="1800"/>
        </a:p>
      </dgm:t>
    </dgm:pt>
    <dgm:pt modelId="{E28CA4BA-FCEE-8E47-85B2-1742D5C77068}">
      <dgm:prSet custT="1"/>
      <dgm:spPr/>
      <dgm:t>
        <a:bodyPr/>
        <a:lstStyle/>
        <a:p>
          <a:r>
            <a:rPr lang="en-US" sz="1800" dirty="0"/>
            <a:t>Phases of a test</a:t>
          </a:r>
        </a:p>
      </dgm:t>
    </dgm:pt>
    <dgm:pt modelId="{468EAAA0-B0A8-F141-9756-391790F2B8C6}" type="parTrans" cxnId="{6837EDC1-46B6-1F4E-85D2-7B95CCA4EF5A}">
      <dgm:prSet/>
      <dgm:spPr/>
      <dgm:t>
        <a:bodyPr/>
        <a:lstStyle/>
        <a:p>
          <a:endParaRPr lang="en-US" sz="1800"/>
        </a:p>
      </dgm:t>
    </dgm:pt>
    <dgm:pt modelId="{C957BA3E-9D74-F54E-AF49-4B9CC9B4F07B}" type="sibTrans" cxnId="{6837EDC1-46B6-1F4E-85D2-7B95CCA4EF5A}">
      <dgm:prSet/>
      <dgm:spPr/>
      <dgm:t>
        <a:bodyPr/>
        <a:lstStyle/>
        <a:p>
          <a:endParaRPr lang="en-US" sz="1800"/>
        </a:p>
      </dgm:t>
    </dgm:pt>
    <dgm:pt modelId="{892C88D3-7B4D-A24E-A73C-CBF9C9BEFB18}">
      <dgm:prSet custT="1"/>
      <dgm:spPr/>
      <dgm:t>
        <a:bodyPr/>
        <a:lstStyle/>
        <a:p>
          <a:r>
            <a:rPr lang="en-US" sz="1800" dirty="0"/>
            <a:t>Configuration and deployment management testing</a:t>
          </a:r>
        </a:p>
      </dgm:t>
    </dgm:pt>
    <dgm:pt modelId="{AF427B21-500F-EC43-9D1B-DDEF8F73357A}" type="parTrans" cxnId="{0F4C86CC-722A-2846-B06D-A0747D7516FA}">
      <dgm:prSet/>
      <dgm:spPr/>
      <dgm:t>
        <a:bodyPr/>
        <a:lstStyle/>
        <a:p>
          <a:endParaRPr lang="en-US" sz="1800"/>
        </a:p>
      </dgm:t>
    </dgm:pt>
    <dgm:pt modelId="{52C83DD7-8E76-6342-9410-BD9C76BFA2C2}" type="sibTrans" cxnId="{0F4C86CC-722A-2846-B06D-A0747D7516FA}">
      <dgm:prSet/>
      <dgm:spPr/>
      <dgm:t>
        <a:bodyPr/>
        <a:lstStyle/>
        <a:p>
          <a:endParaRPr lang="en-US" sz="1800"/>
        </a:p>
      </dgm:t>
    </dgm:pt>
    <dgm:pt modelId="{FC60CF55-5DC8-6741-865C-107BE977383A}">
      <dgm:prSet custT="1"/>
      <dgm:spPr/>
      <dgm:t>
        <a:bodyPr/>
        <a:lstStyle/>
        <a:p>
          <a:r>
            <a:rPr lang="en-US" sz="1800" dirty="0"/>
            <a:t>Identity management testing</a:t>
          </a:r>
        </a:p>
      </dgm:t>
    </dgm:pt>
    <dgm:pt modelId="{CDB6B30B-A35C-7A4B-A851-9E326D7EB032}" type="parTrans" cxnId="{8D3AD5A9-2016-3B4F-9372-2EC69DDAE03E}">
      <dgm:prSet/>
      <dgm:spPr/>
      <dgm:t>
        <a:bodyPr/>
        <a:lstStyle/>
        <a:p>
          <a:endParaRPr lang="en-US" sz="1800"/>
        </a:p>
      </dgm:t>
    </dgm:pt>
    <dgm:pt modelId="{E23E775B-B0CB-4B42-A83B-D918D9EFF420}" type="sibTrans" cxnId="{8D3AD5A9-2016-3B4F-9372-2EC69DDAE03E}">
      <dgm:prSet/>
      <dgm:spPr/>
      <dgm:t>
        <a:bodyPr/>
        <a:lstStyle/>
        <a:p>
          <a:endParaRPr lang="en-US" sz="1800"/>
        </a:p>
      </dgm:t>
    </dgm:pt>
    <dgm:pt modelId="{B0325DD3-96AC-9B42-97F2-17769BBCC847}">
      <dgm:prSet custT="1"/>
      <dgm:spPr/>
      <dgm:t>
        <a:bodyPr/>
        <a:lstStyle/>
        <a:p>
          <a:r>
            <a:rPr lang="en-US" sz="1800" dirty="0"/>
            <a:t>Authentication testing</a:t>
          </a:r>
        </a:p>
      </dgm:t>
    </dgm:pt>
    <dgm:pt modelId="{2B6D5F84-5571-734C-B281-5ADD421749BF}" type="parTrans" cxnId="{A98C3DE1-E4B6-744C-8E8E-926FA7CCFCF5}">
      <dgm:prSet/>
      <dgm:spPr/>
      <dgm:t>
        <a:bodyPr/>
        <a:lstStyle/>
        <a:p>
          <a:endParaRPr lang="en-US" sz="1800"/>
        </a:p>
      </dgm:t>
    </dgm:pt>
    <dgm:pt modelId="{F3DE3DD8-12DB-FB4C-B871-684AE9D7DB38}" type="sibTrans" cxnId="{A98C3DE1-E4B6-744C-8E8E-926FA7CCFCF5}">
      <dgm:prSet/>
      <dgm:spPr/>
      <dgm:t>
        <a:bodyPr/>
        <a:lstStyle/>
        <a:p>
          <a:endParaRPr lang="en-US" sz="1800"/>
        </a:p>
      </dgm:t>
    </dgm:pt>
    <dgm:pt modelId="{1E830EBD-9C96-4147-BDB9-BC7340E737AA}">
      <dgm:prSet custT="1"/>
      <dgm:spPr/>
      <dgm:t>
        <a:bodyPr/>
        <a:lstStyle/>
        <a:p>
          <a:r>
            <a:rPr lang="en-US" sz="1800" dirty="0"/>
            <a:t>Authorization testing</a:t>
          </a:r>
        </a:p>
      </dgm:t>
    </dgm:pt>
    <dgm:pt modelId="{6AE82553-B02E-224D-806E-12791EEC251A}" type="parTrans" cxnId="{6AE53E48-94A2-DD4E-A14F-E995C51DA63E}">
      <dgm:prSet/>
      <dgm:spPr/>
      <dgm:t>
        <a:bodyPr/>
        <a:lstStyle/>
        <a:p>
          <a:endParaRPr lang="en-US" sz="1800"/>
        </a:p>
      </dgm:t>
    </dgm:pt>
    <dgm:pt modelId="{D21E0B31-F517-EC44-A02E-8AF027611092}" type="sibTrans" cxnId="{6AE53E48-94A2-DD4E-A14F-E995C51DA63E}">
      <dgm:prSet/>
      <dgm:spPr/>
      <dgm:t>
        <a:bodyPr/>
        <a:lstStyle/>
        <a:p>
          <a:endParaRPr lang="en-US" sz="1800"/>
        </a:p>
      </dgm:t>
    </dgm:pt>
    <dgm:pt modelId="{596A514C-46C6-5D40-972E-E751FAC79756}">
      <dgm:prSet custT="1"/>
      <dgm:spPr/>
      <dgm:t>
        <a:bodyPr/>
        <a:lstStyle/>
        <a:p>
          <a:r>
            <a:rPr lang="en-US" sz="1800" dirty="0"/>
            <a:t>Session management testing</a:t>
          </a:r>
        </a:p>
      </dgm:t>
    </dgm:pt>
    <dgm:pt modelId="{B2D93C4F-8409-BC47-916C-7B3682F88697}" type="parTrans" cxnId="{7A394B27-EA12-E744-90E0-754CE2CBE9B3}">
      <dgm:prSet/>
      <dgm:spPr/>
      <dgm:t>
        <a:bodyPr/>
        <a:lstStyle/>
        <a:p>
          <a:endParaRPr lang="en-US" sz="1800"/>
        </a:p>
      </dgm:t>
    </dgm:pt>
    <dgm:pt modelId="{72DF40CB-2CE8-B348-AD35-741DEE72B6A5}" type="sibTrans" cxnId="{7A394B27-EA12-E744-90E0-754CE2CBE9B3}">
      <dgm:prSet/>
      <dgm:spPr/>
      <dgm:t>
        <a:bodyPr/>
        <a:lstStyle/>
        <a:p>
          <a:endParaRPr lang="en-US" sz="1800"/>
        </a:p>
      </dgm:t>
    </dgm:pt>
    <dgm:pt modelId="{B5C58DA9-03AC-3842-BF4F-EAE85F1FD45A}">
      <dgm:prSet custT="1"/>
      <dgm:spPr/>
      <dgm:t>
        <a:bodyPr/>
        <a:lstStyle/>
        <a:p>
          <a:r>
            <a:rPr lang="en-US" sz="1800" dirty="0"/>
            <a:t>Input validation testing</a:t>
          </a:r>
        </a:p>
      </dgm:t>
    </dgm:pt>
    <dgm:pt modelId="{861AAE77-77B0-C34A-AC44-6C3875AC427B}" type="parTrans" cxnId="{8F13622A-E793-8944-A39D-9971ADD31B67}">
      <dgm:prSet/>
      <dgm:spPr/>
      <dgm:t>
        <a:bodyPr/>
        <a:lstStyle/>
        <a:p>
          <a:endParaRPr lang="en-US" sz="1800"/>
        </a:p>
      </dgm:t>
    </dgm:pt>
    <dgm:pt modelId="{2CC9FF55-4B88-BB49-BA1F-C86D92812721}" type="sibTrans" cxnId="{8F13622A-E793-8944-A39D-9971ADD31B67}">
      <dgm:prSet/>
      <dgm:spPr/>
      <dgm:t>
        <a:bodyPr/>
        <a:lstStyle/>
        <a:p>
          <a:endParaRPr lang="en-US" sz="1800"/>
        </a:p>
      </dgm:t>
    </dgm:pt>
    <dgm:pt modelId="{9BB14BCA-7F7D-E240-A8D3-A34ADD4C00EC}">
      <dgm:prSet custT="1"/>
      <dgm:spPr/>
      <dgm:t>
        <a:bodyPr/>
        <a:lstStyle/>
        <a:p>
          <a:r>
            <a:rPr lang="en-US" sz="1800" dirty="0"/>
            <a:t>Testing for error handling</a:t>
          </a:r>
        </a:p>
      </dgm:t>
    </dgm:pt>
    <dgm:pt modelId="{82A1F5CE-5346-0943-8883-A7D23EE2F02C}" type="parTrans" cxnId="{E0826213-29E9-6440-990A-08C19202DD6F}">
      <dgm:prSet/>
      <dgm:spPr/>
      <dgm:t>
        <a:bodyPr/>
        <a:lstStyle/>
        <a:p>
          <a:endParaRPr lang="en-US" sz="1800"/>
        </a:p>
      </dgm:t>
    </dgm:pt>
    <dgm:pt modelId="{D571C56F-7299-644F-8761-CCF2DFEC1027}" type="sibTrans" cxnId="{E0826213-29E9-6440-990A-08C19202DD6F}">
      <dgm:prSet/>
      <dgm:spPr/>
      <dgm:t>
        <a:bodyPr/>
        <a:lstStyle/>
        <a:p>
          <a:endParaRPr lang="en-US" sz="1800"/>
        </a:p>
      </dgm:t>
    </dgm:pt>
    <dgm:pt modelId="{AC6ECBAC-088E-0F41-87BB-435C212C394C}">
      <dgm:prSet custT="1"/>
      <dgm:spPr/>
      <dgm:t>
        <a:bodyPr/>
        <a:lstStyle/>
        <a:p>
          <a:r>
            <a:rPr lang="en-US" sz="1800" dirty="0"/>
            <a:t>Testing for weak crypto</a:t>
          </a:r>
        </a:p>
      </dgm:t>
    </dgm:pt>
    <dgm:pt modelId="{042C1A84-350B-9245-8CA4-A97DC93E53B9}" type="parTrans" cxnId="{C8599552-F17C-B148-BCE3-713E83D102C6}">
      <dgm:prSet/>
      <dgm:spPr/>
      <dgm:t>
        <a:bodyPr/>
        <a:lstStyle/>
        <a:p>
          <a:endParaRPr lang="en-US" sz="1800"/>
        </a:p>
      </dgm:t>
    </dgm:pt>
    <dgm:pt modelId="{F7F18CE5-6944-394B-9DF6-B153B501D9DC}" type="sibTrans" cxnId="{C8599552-F17C-B148-BCE3-713E83D102C6}">
      <dgm:prSet/>
      <dgm:spPr/>
      <dgm:t>
        <a:bodyPr/>
        <a:lstStyle/>
        <a:p>
          <a:endParaRPr lang="en-US" sz="1800"/>
        </a:p>
      </dgm:t>
    </dgm:pt>
    <dgm:pt modelId="{D12A1475-4564-D045-8159-DCE212763D62}">
      <dgm:prSet custT="1"/>
      <dgm:spPr/>
      <dgm:t>
        <a:bodyPr/>
        <a:lstStyle/>
        <a:p>
          <a:r>
            <a:rPr lang="en-US" sz="1800" dirty="0"/>
            <a:t>Business logic testing</a:t>
          </a:r>
        </a:p>
      </dgm:t>
    </dgm:pt>
    <dgm:pt modelId="{3DCDC637-67E1-A34A-9C5D-2CBFE192C45D}" type="parTrans" cxnId="{2B8B373E-7D93-CA4B-9364-B91F696BC2F4}">
      <dgm:prSet/>
      <dgm:spPr/>
      <dgm:t>
        <a:bodyPr/>
        <a:lstStyle/>
        <a:p>
          <a:endParaRPr lang="en-US" sz="1800"/>
        </a:p>
      </dgm:t>
    </dgm:pt>
    <dgm:pt modelId="{FA8B8DA3-BBCE-E546-BFFC-FE3287D61F73}" type="sibTrans" cxnId="{2B8B373E-7D93-CA4B-9364-B91F696BC2F4}">
      <dgm:prSet/>
      <dgm:spPr/>
      <dgm:t>
        <a:bodyPr/>
        <a:lstStyle/>
        <a:p>
          <a:endParaRPr lang="en-US" sz="1800"/>
        </a:p>
      </dgm:t>
    </dgm:pt>
    <dgm:pt modelId="{4674F339-2A27-C34A-9B13-68B5C76499B3}">
      <dgm:prSet custT="1"/>
      <dgm:spPr/>
      <dgm:t>
        <a:bodyPr/>
        <a:lstStyle/>
        <a:p>
          <a:r>
            <a:rPr lang="en-US" sz="1800" dirty="0"/>
            <a:t>Client side testing</a:t>
          </a:r>
        </a:p>
      </dgm:t>
    </dgm:pt>
    <dgm:pt modelId="{93DACDEF-5B05-A54B-B7FD-A3CD879F415F}" type="parTrans" cxnId="{1E28E5F4-AA4E-ED40-BEEE-38D1A54955B2}">
      <dgm:prSet/>
      <dgm:spPr/>
      <dgm:t>
        <a:bodyPr/>
        <a:lstStyle/>
        <a:p>
          <a:endParaRPr lang="en-US" sz="1800"/>
        </a:p>
      </dgm:t>
    </dgm:pt>
    <dgm:pt modelId="{782CA2E9-85D1-FD47-8F94-750259260462}" type="sibTrans" cxnId="{1E28E5F4-AA4E-ED40-BEEE-38D1A54955B2}">
      <dgm:prSet/>
      <dgm:spPr/>
      <dgm:t>
        <a:bodyPr/>
        <a:lstStyle/>
        <a:p>
          <a:endParaRPr lang="en-US" sz="1800"/>
        </a:p>
      </dgm:t>
    </dgm:pt>
    <dgm:pt modelId="{8C0BF900-F60E-F841-B4BF-B6979F3AE67C}">
      <dgm:prSet custT="1"/>
      <dgm:spPr/>
      <dgm:t>
        <a:bodyPr/>
        <a:lstStyle/>
        <a:p>
          <a:r>
            <a:rPr lang="en-US" sz="1800" dirty="0"/>
            <a:t>Reporting</a:t>
          </a:r>
        </a:p>
      </dgm:t>
    </dgm:pt>
    <dgm:pt modelId="{36254CEB-3349-B247-903A-54319784A1EB}" type="parTrans" cxnId="{C80186E3-DD32-804C-82DD-041676D5126B}">
      <dgm:prSet/>
      <dgm:spPr/>
      <dgm:t>
        <a:bodyPr/>
        <a:lstStyle/>
        <a:p>
          <a:endParaRPr lang="en-US" sz="1800"/>
        </a:p>
      </dgm:t>
    </dgm:pt>
    <dgm:pt modelId="{588900B9-50C4-FE43-9615-64B97410D97F}" type="sibTrans" cxnId="{C80186E3-DD32-804C-82DD-041676D5126B}">
      <dgm:prSet/>
      <dgm:spPr/>
      <dgm:t>
        <a:bodyPr/>
        <a:lstStyle/>
        <a:p>
          <a:endParaRPr lang="en-US" sz="1800"/>
        </a:p>
      </dgm:t>
    </dgm:pt>
    <dgm:pt modelId="{639AEAC6-79A1-D34D-8A05-3EE559471850}" type="pres">
      <dgm:prSet presAssocID="{9E2CDE91-D0BE-F048-A64B-B064B84D91BF}" presName="vert0" presStyleCnt="0">
        <dgm:presLayoutVars>
          <dgm:dir/>
          <dgm:animOne val="branch"/>
          <dgm:animLvl val="lvl"/>
        </dgm:presLayoutVars>
      </dgm:prSet>
      <dgm:spPr/>
    </dgm:pt>
    <dgm:pt modelId="{B4A31A5F-02FE-3E41-A921-A401AB8501D9}" type="pres">
      <dgm:prSet presAssocID="{68B56D48-7297-0049-A379-1E1D36B0F90D}" presName="thickLine" presStyleLbl="alignNode1" presStyleIdx="0" presStyleCnt="13"/>
      <dgm:spPr/>
    </dgm:pt>
    <dgm:pt modelId="{DF77918F-95BC-914C-8AC0-A694309809DA}" type="pres">
      <dgm:prSet presAssocID="{68B56D48-7297-0049-A379-1E1D36B0F90D}" presName="horz1" presStyleCnt="0"/>
      <dgm:spPr/>
    </dgm:pt>
    <dgm:pt modelId="{664F27B8-6379-8449-A98E-4FACA6856433}" type="pres">
      <dgm:prSet presAssocID="{68B56D48-7297-0049-A379-1E1D36B0F90D}" presName="tx1" presStyleLbl="revTx" presStyleIdx="0" presStyleCnt="13"/>
      <dgm:spPr/>
    </dgm:pt>
    <dgm:pt modelId="{38FC28FD-9D04-B341-89EF-9E99C9025EC2}" type="pres">
      <dgm:prSet presAssocID="{68B56D48-7297-0049-A379-1E1D36B0F90D}" presName="vert1" presStyleCnt="0"/>
      <dgm:spPr/>
    </dgm:pt>
    <dgm:pt modelId="{3BF4DE29-4691-E74C-9F80-7433C9B1E944}" type="pres">
      <dgm:prSet presAssocID="{E28CA4BA-FCEE-8E47-85B2-1742D5C77068}" presName="thickLine" presStyleLbl="alignNode1" presStyleIdx="1" presStyleCnt="13"/>
      <dgm:spPr/>
    </dgm:pt>
    <dgm:pt modelId="{C4FEF507-6F3D-2F41-B3CB-779191576334}" type="pres">
      <dgm:prSet presAssocID="{E28CA4BA-FCEE-8E47-85B2-1742D5C77068}" presName="horz1" presStyleCnt="0"/>
      <dgm:spPr/>
    </dgm:pt>
    <dgm:pt modelId="{3494715C-09EA-9B4A-A3BF-4F69D7CB8179}" type="pres">
      <dgm:prSet presAssocID="{E28CA4BA-FCEE-8E47-85B2-1742D5C77068}" presName="tx1" presStyleLbl="revTx" presStyleIdx="1" presStyleCnt="13"/>
      <dgm:spPr/>
    </dgm:pt>
    <dgm:pt modelId="{3345BE35-69D3-5C4C-84B5-BDCBDC20577D}" type="pres">
      <dgm:prSet presAssocID="{E28CA4BA-FCEE-8E47-85B2-1742D5C77068}" presName="vert1" presStyleCnt="0"/>
      <dgm:spPr/>
    </dgm:pt>
    <dgm:pt modelId="{924C3935-5B27-0F44-98BB-7D8F75A4D046}" type="pres">
      <dgm:prSet presAssocID="{892C88D3-7B4D-A24E-A73C-CBF9C9BEFB18}" presName="thickLine" presStyleLbl="alignNode1" presStyleIdx="2" presStyleCnt="13"/>
      <dgm:spPr/>
    </dgm:pt>
    <dgm:pt modelId="{45200A90-35A2-634F-9B9B-69AE8E3DCD33}" type="pres">
      <dgm:prSet presAssocID="{892C88D3-7B4D-A24E-A73C-CBF9C9BEFB18}" presName="horz1" presStyleCnt="0"/>
      <dgm:spPr/>
    </dgm:pt>
    <dgm:pt modelId="{ED481A42-4D1A-F545-ADE7-63EB86112479}" type="pres">
      <dgm:prSet presAssocID="{892C88D3-7B4D-A24E-A73C-CBF9C9BEFB18}" presName="tx1" presStyleLbl="revTx" presStyleIdx="2" presStyleCnt="13"/>
      <dgm:spPr/>
    </dgm:pt>
    <dgm:pt modelId="{659FA441-58B6-A54B-AF1F-4B7ED4F695E4}" type="pres">
      <dgm:prSet presAssocID="{892C88D3-7B4D-A24E-A73C-CBF9C9BEFB18}" presName="vert1" presStyleCnt="0"/>
      <dgm:spPr/>
    </dgm:pt>
    <dgm:pt modelId="{42A32317-74EE-9944-8326-2839F1D2FE54}" type="pres">
      <dgm:prSet presAssocID="{FC60CF55-5DC8-6741-865C-107BE977383A}" presName="thickLine" presStyleLbl="alignNode1" presStyleIdx="3" presStyleCnt="13"/>
      <dgm:spPr/>
    </dgm:pt>
    <dgm:pt modelId="{CB971AF5-BC2E-A242-831D-A9195904C15F}" type="pres">
      <dgm:prSet presAssocID="{FC60CF55-5DC8-6741-865C-107BE977383A}" presName="horz1" presStyleCnt="0"/>
      <dgm:spPr/>
    </dgm:pt>
    <dgm:pt modelId="{F7E9F63A-91FF-8B4A-95FD-BBAE1AF6C9BC}" type="pres">
      <dgm:prSet presAssocID="{FC60CF55-5DC8-6741-865C-107BE977383A}" presName="tx1" presStyleLbl="revTx" presStyleIdx="3" presStyleCnt="13"/>
      <dgm:spPr/>
    </dgm:pt>
    <dgm:pt modelId="{3D9015F1-E4E5-B34A-B02C-96808B3978FD}" type="pres">
      <dgm:prSet presAssocID="{FC60CF55-5DC8-6741-865C-107BE977383A}" presName="vert1" presStyleCnt="0"/>
      <dgm:spPr/>
    </dgm:pt>
    <dgm:pt modelId="{78590F62-57C1-2F46-852A-D2639C1207BE}" type="pres">
      <dgm:prSet presAssocID="{B0325DD3-96AC-9B42-97F2-17769BBCC847}" presName="thickLine" presStyleLbl="alignNode1" presStyleIdx="4" presStyleCnt="13"/>
      <dgm:spPr/>
    </dgm:pt>
    <dgm:pt modelId="{824742E1-4959-D348-BFC6-A48C482ABCD4}" type="pres">
      <dgm:prSet presAssocID="{B0325DD3-96AC-9B42-97F2-17769BBCC847}" presName="horz1" presStyleCnt="0"/>
      <dgm:spPr/>
    </dgm:pt>
    <dgm:pt modelId="{0FF06F9A-837E-4B42-AF44-FAB3A173D43F}" type="pres">
      <dgm:prSet presAssocID="{B0325DD3-96AC-9B42-97F2-17769BBCC847}" presName="tx1" presStyleLbl="revTx" presStyleIdx="4" presStyleCnt="13"/>
      <dgm:spPr/>
    </dgm:pt>
    <dgm:pt modelId="{6145425A-772F-BE49-8665-9E8B94E73F77}" type="pres">
      <dgm:prSet presAssocID="{B0325DD3-96AC-9B42-97F2-17769BBCC847}" presName="vert1" presStyleCnt="0"/>
      <dgm:spPr/>
    </dgm:pt>
    <dgm:pt modelId="{F3D7F910-CD41-D64D-AB77-3C7BCF856A37}" type="pres">
      <dgm:prSet presAssocID="{1E830EBD-9C96-4147-BDB9-BC7340E737AA}" presName="thickLine" presStyleLbl="alignNode1" presStyleIdx="5" presStyleCnt="13"/>
      <dgm:spPr/>
    </dgm:pt>
    <dgm:pt modelId="{1D02E990-98EE-AF44-A308-4CA4FAB152E6}" type="pres">
      <dgm:prSet presAssocID="{1E830EBD-9C96-4147-BDB9-BC7340E737AA}" presName="horz1" presStyleCnt="0"/>
      <dgm:spPr/>
    </dgm:pt>
    <dgm:pt modelId="{22E529A1-3C29-8742-A44A-F5AC39154EEC}" type="pres">
      <dgm:prSet presAssocID="{1E830EBD-9C96-4147-BDB9-BC7340E737AA}" presName="tx1" presStyleLbl="revTx" presStyleIdx="5" presStyleCnt="13"/>
      <dgm:spPr/>
    </dgm:pt>
    <dgm:pt modelId="{F0AB8A8B-3F64-0A44-AF33-7E3220905C2E}" type="pres">
      <dgm:prSet presAssocID="{1E830EBD-9C96-4147-BDB9-BC7340E737AA}" presName="vert1" presStyleCnt="0"/>
      <dgm:spPr/>
    </dgm:pt>
    <dgm:pt modelId="{CA42C572-0B13-B24E-8758-C8E1AF0634AC}" type="pres">
      <dgm:prSet presAssocID="{596A514C-46C6-5D40-972E-E751FAC79756}" presName="thickLine" presStyleLbl="alignNode1" presStyleIdx="6" presStyleCnt="13"/>
      <dgm:spPr/>
    </dgm:pt>
    <dgm:pt modelId="{354798B6-1CA2-3242-8567-2F22411CADCC}" type="pres">
      <dgm:prSet presAssocID="{596A514C-46C6-5D40-972E-E751FAC79756}" presName="horz1" presStyleCnt="0"/>
      <dgm:spPr/>
    </dgm:pt>
    <dgm:pt modelId="{DD3A3FB3-B64B-B24C-B8BC-DADDA399B840}" type="pres">
      <dgm:prSet presAssocID="{596A514C-46C6-5D40-972E-E751FAC79756}" presName="tx1" presStyleLbl="revTx" presStyleIdx="6" presStyleCnt="13"/>
      <dgm:spPr/>
    </dgm:pt>
    <dgm:pt modelId="{AA901DAB-CEBD-6548-9ECF-B0868CD846E1}" type="pres">
      <dgm:prSet presAssocID="{596A514C-46C6-5D40-972E-E751FAC79756}" presName="vert1" presStyleCnt="0"/>
      <dgm:spPr/>
    </dgm:pt>
    <dgm:pt modelId="{312E9F4F-705C-E043-8B6C-5891FD0A4A1C}" type="pres">
      <dgm:prSet presAssocID="{B5C58DA9-03AC-3842-BF4F-EAE85F1FD45A}" presName="thickLine" presStyleLbl="alignNode1" presStyleIdx="7" presStyleCnt="13"/>
      <dgm:spPr/>
    </dgm:pt>
    <dgm:pt modelId="{EA467B23-0475-9C44-8E83-7C742C5661EF}" type="pres">
      <dgm:prSet presAssocID="{B5C58DA9-03AC-3842-BF4F-EAE85F1FD45A}" presName="horz1" presStyleCnt="0"/>
      <dgm:spPr/>
    </dgm:pt>
    <dgm:pt modelId="{CCB8DC16-1BB3-404F-9251-0E83A74C8ADE}" type="pres">
      <dgm:prSet presAssocID="{B5C58DA9-03AC-3842-BF4F-EAE85F1FD45A}" presName="tx1" presStyleLbl="revTx" presStyleIdx="7" presStyleCnt="13"/>
      <dgm:spPr/>
    </dgm:pt>
    <dgm:pt modelId="{4259A84F-5536-A64F-BF88-B66AA8DB707F}" type="pres">
      <dgm:prSet presAssocID="{B5C58DA9-03AC-3842-BF4F-EAE85F1FD45A}" presName="vert1" presStyleCnt="0"/>
      <dgm:spPr/>
    </dgm:pt>
    <dgm:pt modelId="{9C6D9EAC-AB53-244B-B532-753B9556A134}" type="pres">
      <dgm:prSet presAssocID="{9BB14BCA-7F7D-E240-A8D3-A34ADD4C00EC}" presName="thickLine" presStyleLbl="alignNode1" presStyleIdx="8" presStyleCnt="13"/>
      <dgm:spPr/>
    </dgm:pt>
    <dgm:pt modelId="{7B602223-557F-F94D-970B-C32DFE2B7CD9}" type="pres">
      <dgm:prSet presAssocID="{9BB14BCA-7F7D-E240-A8D3-A34ADD4C00EC}" presName="horz1" presStyleCnt="0"/>
      <dgm:spPr/>
    </dgm:pt>
    <dgm:pt modelId="{829036B7-9888-6A42-9B00-2759780ACA95}" type="pres">
      <dgm:prSet presAssocID="{9BB14BCA-7F7D-E240-A8D3-A34ADD4C00EC}" presName="tx1" presStyleLbl="revTx" presStyleIdx="8" presStyleCnt="13"/>
      <dgm:spPr/>
    </dgm:pt>
    <dgm:pt modelId="{186BC292-113A-FA48-AD87-3A49B728C919}" type="pres">
      <dgm:prSet presAssocID="{9BB14BCA-7F7D-E240-A8D3-A34ADD4C00EC}" presName="vert1" presStyleCnt="0"/>
      <dgm:spPr/>
    </dgm:pt>
    <dgm:pt modelId="{40F81799-D8E6-BD44-BA32-710A672858FB}" type="pres">
      <dgm:prSet presAssocID="{AC6ECBAC-088E-0F41-87BB-435C212C394C}" presName="thickLine" presStyleLbl="alignNode1" presStyleIdx="9" presStyleCnt="13"/>
      <dgm:spPr/>
    </dgm:pt>
    <dgm:pt modelId="{ABD6368D-8B5E-7541-9A56-19EE4D9DC988}" type="pres">
      <dgm:prSet presAssocID="{AC6ECBAC-088E-0F41-87BB-435C212C394C}" presName="horz1" presStyleCnt="0"/>
      <dgm:spPr/>
    </dgm:pt>
    <dgm:pt modelId="{0E582F1E-F1AB-1C4D-AC62-FAA67AAE11DA}" type="pres">
      <dgm:prSet presAssocID="{AC6ECBAC-088E-0F41-87BB-435C212C394C}" presName="tx1" presStyleLbl="revTx" presStyleIdx="9" presStyleCnt="13"/>
      <dgm:spPr/>
    </dgm:pt>
    <dgm:pt modelId="{B337EF95-F6F6-934F-8BE2-E836DF5905F8}" type="pres">
      <dgm:prSet presAssocID="{AC6ECBAC-088E-0F41-87BB-435C212C394C}" presName="vert1" presStyleCnt="0"/>
      <dgm:spPr/>
    </dgm:pt>
    <dgm:pt modelId="{A2A998FE-22BD-164E-98C0-FA1B842CC397}" type="pres">
      <dgm:prSet presAssocID="{D12A1475-4564-D045-8159-DCE212763D62}" presName="thickLine" presStyleLbl="alignNode1" presStyleIdx="10" presStyleCnt="13"/>
      <dgm:spPr/>
    </dgm:pt>
    <dgm:pt modelId="{D87712AA-9C3F-7D41-9C11-6DCD1E02C28F}" type="pres">
      <dgm:prSet presAssocID="{D12A1475-4564-D045-8159-DCE212763D62}" presName="horz1" presStyleCnt="0"/>
      <dgm:spPr/>
    </dgm:pt>
    <dgm:pt modelId="{B55AEFCF-1F79-8C44-9B3A-E74C35B65739}" type="pres">
      <dgm:prSet presAssocID="{D12A1475-4564-D045-8159-DCE212763D62}" presName="tx1" presStyleLbl="revTx" presStyleIdx="10" presStyleCnt="13"/>
      <dgm:spPr/>
    </dgm:pt>
    <dgm:pt modelId="{93F437C9-3B8A-234C-AEC3-6A87073D9193}" type="pres">
      <dgm:prSet presAssocID="{D12A1475-4564-D045-8159-DCE212763D62}" presName="vert1" presStyleCnt="0"/>
      <dgm:spPr/>
    </dgm:pt>
    <dgm:pt modelId="{1A625617-A8F9-7B48-B129-6B9E55FE82A1}" type="pres">
      <dgm:prSet presAssocID="{4674F339-2A27-C34A-9B13-68B5C76499B3}" presName="thickLine" presStyleLbl="alignNode1" presStyleIdx="11" presStyleCnt="13"/>
      <dgm:spPr/>
    </dgm:pt>
    <dgm:pt modelId="{0273C912-8D1F-704D-A2A7-66DF1B0AB940}" type="pres">
      <dgm:prSet presAssocID="{4674F339-2A27-C34A-9B13-68B5C76499B3}" presName="horz1" presStyleCnt="0"/>
      <dgm:spPr/>
    </dgm:pt>
    <dgm:pt modelId="{C7A18EA8-3F42-374A-8CD4-306B0A221E80}" type="pres">
      <dgm:prSet presAssocID="{4674F339-2A27-C34A-9B13-68B5C76499B3}" presName="tx1" presStyleLbl="revTx" presStyleIdx="11" presStyleCnt="13"/>
      <dgm:spPr/>
    </dgm:pt>
    <dgm:pt modelId="{D5616D01-FA99-6644-B3FD-80BA1D862769}" type="pres">
      <dgm:prSet presAssocID="{4674F339-2A27-C34A-9B13-68B5C76499B3}" presName="vert1" presStyleCnt="0"/>
      <dgm:spPr/>
    </dgm:pt>
    <dgm:pt modelId="{B7DDACB7-665D-9341-8D96-A9421936C3AB}" type="pres">
      <dgm:prSet presAssocID="{8C0BF900-F60E-F841-B4BF-B6979F3AE67C}" presName="thickLine" presStyleLbl="alignNode1" presStyleIdx="12" presStyleCnt="13"/>
      <dgm:spPr/>
    </dgm:pt>
    <dgm:pt modelId="{8AEE0DB1-B3B7-8940-B131-20173E021265}" type="pres">
      <dgm:prSet presAssocID="{8C0BF900-F60E-F841-B4BF-B6979F3AE67C}" presName="horz1" presStyleCnt="0"/>
      <dgm:spPr/>
    </dgm:pt>
    <dgm:pt modelId="{506F520D-2110-5147-B11F-D93A2FB2FB22}" type="pres">
      <dgm:prSet presAssocID="{8C0BF900-F60E-F841-B4BF-B6979F3AE67C}" presName="tx1" presStyleLbl="revTx" presStyleIdx="12" presStyleCnt="13"/>
      <dgm:spPr/>
    </dgm:pt>
    <dgm:pt modelId="{C9B85FFE-17BB-D14D-AC37-9D31D732739E}" type="pres">
      <dgm:prSet presAssocID="{8C0BF900-F60E-F841-B4BF-B6979F3AE67C}" presName="vert1" presStyleCnt="0"/>
      <dgm:spPr/>
    </dgm:pt>
  </dgm:ptLst>
  <dgm:cxnLst>
    <dgm:cxn modelId="{10944201-A964-AA47-8885-81A07B3DC2E3}" type="presOf" srcId="{4674F339-2A27-C34A-9B13-68B5C76499B3}" destId="{C7A18EA8-3F42-374A-8CD4-306B0A221E80}" srcOrd="0" destOrd="0" presId="urn:microsoft.com/office/officeart/2008/layout/LinedList"/>
    <dgm:cxn modelId="{4B47C710-60C9-334F-A75D-2D23589FCB66}" srcId="{9E2CDE91-D0BE-F048-A64B-B064B84D91BF}" destId="{68B56D48-7297-0049-A379-1E1D36B0F90D}" srcOrd="0" destOrd="0" parTransId="{3255AE19-F4CA-1543-B967-FA48DB7C6F84}" sibTransId="{B35C8AA1-FC1C-9A49-B892-B71BBC9EE12D}"/>
    <dgm:cxn modelId="{E0826213-29E9-6440-990A-08C19202DD6F}" srcId="{9E2CDE91-D0BE-F048-A64B-B064B84D91BF}" destId="{9BB14BCA-7F7D-E240-A8D3-A34ADD4C00EC}" srcOrd="8" destOrd="0" parTransId="{82A1F5CE-5346-0943-8883-A7D23EE2F02C}" sibTransId="{D571C56F-7299-644F-8761-CCF2DFEC1027}"/>
    <dgm:cxn modelId="{82473822-DB23-D840-BCC3-C063925F87B3}" type="presOf" srcId="{E28CA4BA-FCEE-8E47-85B2-1742D5C77068}" destId="{3494715C-09EA-9B4A-A3BF-4F69D7CB8179}" srcOrd="0" destOrd="0" presId="urn:microsoft.com/office/officeart/2008/layout/LinedList"/>
    <dgm:cxn modelId="{26F0DE22-C22B-EE43-8892-5801BD9444D0}" type="presOf" srcId="{B0325DD3-96AC-9B42-97F2-17769BBCC847}" destId="{0FF06F9A-837E-4B42-AF44-FAB3A173D43F}" srcOrd="0" destOrd="0" presId="urn:microsoft.com/office/officeart/2008/layout/LinedList"/>
    <dgm:cxn modelId="{7A394B27-EA12-E744-90E0-754CE2CBE9B3}" srcId="{9E2CDE91-D0BE-F048-A64B-B064B84D91BF}" destId="{596A514C-46C6-5D40-972E-E751FAC79756}" srcOrd="6" destOrd="0" parTransId="{B2D93C4F-8409-BC47-916C-7B3682F88697}" sibTransId="{72DF40CB-2CE8-B348-AD35-741DEE72B6A5}"/>
    <dgm:cxn modelId="{8F13622A-E793-8944-A39D-9971ADD31B67}" srcId="{9E2CDE91-D0BE-F048-A64B-B064B84D91BF}" destId="{B5C58DA9-03AC-3842-BF4F-EAE85F1FD45A}" srcOrd="7" destOrd="0" parTransId="{861AAE77-77B0-C34A-AC44-6C3875AC427B}" sibTransId="{2CC9FF55-4B88-BB49-BA1F-C86D92812721}"/>
    <dgm:cxn modelId="{2B8B373E-7D93-CA4B-9364-B91F696BC2F4}" srcId="{9E2CDE91-D0BE-F048-A64B-B064B84D91BF}" destId="{D12A1475-4564-D045-8159-DCE212763D62}" srcOrd="10" destOrd="0" parTransId="{3DCDC637-67E1-A34A-9C5D-2CBFE192C45D}" sibTransId="{FA8B8DA3-BBCE-E546-BFFC-FE3287D61F73}"/>
    <dgm:cxn modelId="{6AE53E48-94A2-DD4E-A14F-E995C51DA63E}" srcId="{9E2CDE91-D0BE-F048-A64B-B064B84D91BF}" destId="{1E830EBD-9C96-4147-BDB9-BC7340E737AA}" srcOrd="5" destOrd="0" parTransId="{6AE82553-B02E-224D-806E-12791EEC251A}" sibTransId="{D21E0B31-F517-EC44-A02E-8AF027611092}"/>
    <dgm:cxn modelId="{C8599552-F17C-B148-BCE3-713E83D102C6}" srcId="{9E2CDE91-D0BE-F048-A64B-B064B84D91BF}" destId="{AC6ECBAC-088E-0F41-87BB-435C212C394C}" srcOrd="9" destOrd="0" parTransId="{042C1A84-350B-9245-8CA4-A97DC93E53B9}" sibTransId="{F7F18CE5-6944-394B-9DF6-B153B501D9DC}"/>
    <dgm:cxn modelId="{1B661556-501D-3242-B1B9-0EBDC63CDD9B}" type="presOf" srcId="{9BB14BCA-7F7D-E240-A8D3-A34ADD4C00EC}" destId="{829036B7-9888-6A42-9B00-2759780ACA95}" srcOrd="0" destOrd="0" presId="urn:microsoft.com/office/officeart/2008/layout/LinedList"/>
    <dgm:cxn modelId="{5F6D0481-E45C-B142-98A3-02ADD52EAEF1}" type="presOf" srcId="{D12A1475-4564-D045-8159-DCE212763D62}" destId="{B55AEFCF-1F79-8C44-9B3A-E74C35B65739}" srcOrd="0" destOrd="0" presId="urn:microsoft.com/office/officeart/2008/layout/LinedList"/>
    <dgm:cxn modelId="{3068068C-192E-2740-B2EC-183DE616F5A1}" type="presOf" srcId="{AC6ECBAC-088E-0F41-87BB-435C212C394C}" destId="{0E582F1E-F1AB-1C4D-AC62-FAA67AAE11DA}" srcOrd="0" destOrd="0" presId="urn:microsoft.com/office/officeart/2008/layout/LinedList"/>
    <dgm:cxn modelId="{5614AD97-CBB5-0142-96AC-B38339A35F42}" type="presOf" srcId="{8C0BF900-F60E-F841-B4BF-B6979F3AE67C}" destId="{506F520D-2110-5147-B11F-D93A2FB2FB22}" srcOrd="0" destOrd="0" presId="urn:microsoft.com/office/officeart/2008/layout/LinedList"/>
    <dgm:cxn modelId="{8D3AD5A9-2016-3B4F-9372-2EC69DDAE03E}" srcId="{9E2CDE91-D0BE-F048-A64B-B064B84D91BF}" destId="{FC60CF55-5DC8-6741-865C-107BE977383A}" srcOrd="3" destOrd="0" parTransId="{CDB6B30B-A35C-7A4B-A851-9E326D7EB032}" sibTransId="{E23E775B-B0CB-4B42-A83B-D918D9EFF420}"/>
    <dgm:cxn modelId="{BA3094C1-8500-FB44-9586-8C12D95D12D5}" type="presOf" srcId="{1E830EBD-9C96-4147-BDB9-BC7340E737AA}" destId="{22E529A1-3C29-8742-A44A-F5AC39154EEC}" srcOrd="0" destOrd="0" presId="urn:microsoft.com/office/officeart/2008/layout/LinedList"/>
    <dgm:cxn modelId="{6837EDC1-46B6-1F4E-85D2-7B95CCA4EF5A}" srcId="{9E2CDE91-D0BE-F048-A64B-B064B84D91BF}" destId="{E28CA4BA-FCEE-8E47-85B2-1742D5C77068}" srcOrd="1" destOrd="0" parTransId="{468EAAA0-B0A8-F141-9756-391790F2B8C6}" sibTransId="{C957BA3E-9D74-F54E-AF49-4B9CC9B4F07B}"/>
    <dgm:cxn modelId="{461293C4-E508-4045-AE0E-907B46D054D6}" type="presOf" srcId="{892C88D3-7B4D-A24E-A73C-CBF9C9BEFB18}" destId="{ED481A42-4D1A-F545-ADE7-63EB86112479}" srcOrd="0" destOrd="0" presId="urn:microsoft.com/office/officeart/2008/layout/LinedList"/>
    <dgm:cxn modelId="{0F4C86CC-722A-2846-B06D-A0747D7516FA}" srcId="{9E2CDE91-D0BE-F048-A64B-B064B84D91BF}" destId="{892C88D3-7B4D-A24E-A73C-CBF9C9BEFB18}" srcOrd="2" destOrd="0" parTransId="{AF427B21-500F-EC43-9D1B-DDEF8F73357A}" sibTransId="{52C83DD7-8E76-6342-9410-BD9C76BFA2C2}"/>
    <dgm:cxn modelId="{553213D0-E02F-DE41-A563-FB7C18551600}" type="presOf" srcId="{FC60CF55-5DC8-6741-865C-107BE977383A}" destId="{F7E9F63A-91FF-8B4A-95FD-BBAE1AF6C9BC}" srcOrd="0" destOrd="0" presId="urn:microsoft.com/office/officeart/2008/layout/LinedList"/>
    <dgm:cxn modelId="{2A958DD4-3DF1-8040-BA24-1790246F91A6}" type="presOf" srcId="{68B56D48-7297-0049-A379-1E1D36B0F90D}" destId="{664F27B8-6379-8449-A98E-4FACA6856433}" srcOrd="0" destOrd="0" presId="urn:microsoft.com/office/officeart/2008/layout/LinedList"/>
    <dgm:cxn modelId="{15AAE0D8-A2DB-744A-992B-F232B6E842D5}" type="presOf" srcId="{B5C58DA9-03AC-3842-BF4F-EAE85F1FD45A}" destId="{CCB8DC16-1BB3-404F-9251-0E83A74C8ADE}" srcOrd="0" destOrd="0" presId="urn:microsoft.com/office/officeart/2008/layout/LinedList"/>
    <dgm:cxn modelId="{A98C3DE1-E4B6-744C-8E8E-926FA7CCFCF5}" srcId="{9E2CDE91-D0BE-F048-A64B-B064B84D91BF}" destId="{B0325DD3-96AC-9B42-97F2-17769BBCC847}" srcOrd="4" destOrd="0" parTransId="{2B6D5F84-5571-734C-B281-5ADD421749BF}" sibTransId="{F3DE3DD8-12DB-FB4C-B871-684AE9D7DB38}"/>
    <dgm:cxn modelId="{C80186E3-DD32-804C-82DD-041676D5126B}" srcId="{9E2CDE91-D0BE-F048-A64B-B064B84D91BF}" destId="{8C0BF900-F60E-F841-B4BF-B6979F3AE67C}" srcOrd="12" destOrd="0" parTransId="{36254CEB-3349-B247-903A-54319784A1EB}" sibTransId="{588900B9-50C4-FE43-9615-64B97410D97F}"/>
    <dgm:cxn modelId="{45CE00E6-51A6-A64F-899B-B824C9591AB1}" type="presOf" srcId="{9E2CDE91-D0BE-F048-A64B-B064B84D91BF}" destId="{639AEAC6-79A1-D34D-8A05-3EE559471850}" srcOrd="0" destOrd="0" presId="urn:microsoft.com/office/officeart/2008/layout/LinedList"/>
    <dgm:cxn modelId="{1E28E5F4-AA4E-ED40-BEEE-38D1A54955B2}" srcId="{9E2CDE91-D0BE-F048-A64B-B064B84D91BF}" destId="{4674F339-2A27-C34A-9B13-68B5C76499B3}" srcOrd="11" destOrd="0" parTransId="{93DACDEF-5B05-A54B-B7FD-A3CD879F415F}" sibTransId="{782CA2E9-85D1-FD47-8F94-750259260462}"/>
    <dgm:cxn modelId="{83D0FDF9-CFF2-8245-B060-B59247D8BEF7}" type="presOf" srcId="{596A514C-46C6-5D40-972E-E751FAC79756}" destId="{DD3A3FB3-B64B-B24C-B8BC-DADDA399B840}" srcOrd="0" destOrd="0" presId="urn:microsoft.com/office/officeart/2008/layout/LinedList"/>
    <dgm:cxn modelId="{068EFFDA-9084-CF4C-BD32-9F47DF44E3C2}" type="presParOf" srcId="{639AEAC6-79A1-D34D-8A05-3EE559471850}" destId="{B4A31A5F-02FE-3E41-A921-A401AB8501D9}" srcOrd="0" destOrd="0" presId="urn:microsoft.com/office/officeart/2008/layout/LinedList"/>
    <dgm:cxn modelId="{A221354A-EB70-4640-8D2C-E498C32AEED6}" type="presParOf" srcId="{639AEAC6-79A1-D34D-8A05-3EE559471850}" destId="{DF77918F-95BC-914C-8AC0-A694309809DA}" srcOrd="1" destOrd="0" presId="urn:microsoft.com/office/officeart/2008/layout/LinedList"/>
    <dgm:cxn modelId="{C9615427-F303-1C4C-8F31-3ADE61C1F107}" type="presParOf" srcId="{DF77918F-95BC-914C-8AC0-A694309809DA}" destId="{664F27B8-6379-8449-A98E-4FACA6856433}" srcOrd="0" destOrd="0" presId="urn:microsoft.com/office/officeart/2008/layout/LinedList"/>
    <dgm:cxn modelId="{07DB8527-23D2-D848-829A-25D7EA0DF451}" type="presParOf" srcId="{DF77918F-95BC-914C-8AC0-A694309809DA}" destId="{38FC28FD-9D04-B341-89EF-9E99C9025EC2}" srcOrd="1" destOrd="0" presId="urn:microsoft.com/office/officeart/2008/layout/LinedList"/>
    <dgm:cxn modelId="{4E7F2BB0-0657-F54B-894B-E399D02A0C00}" type="presParOf" srcId="{639AEAC6-79A1-D34D-8A05-3EE559471850}" destId="{3BF4DE29-4691-E74C-9F80-7433C9B1E944}" srcOrd="2" destOrd="0" presId="urn:microsoft.com/office/officeart/2008/layout/LinedList"/>
    <dgm:cxn modelId="{5283CE78-8138-574F-8D98-6CE31B679D3B}" type="presParOf" srcId="{639AEAC6-79A1-D34D-8A05-3EE559471850}" destId="{C4FEF507-6F3D-2F41-B3CB-779191576334}" srcOrd="3" destOrd="0" presId="urn:microsoft.com/office/officeart/2008/layout/LinedList"/>
    <dgm:cxn modelId="{30E111F9-9E11-8348-8D37-87D6E079FC29}" type="presParOf" srcId="{C4FEF507-6F3D-2F41-B3CB-779191576334}" destId="{3494715C-09EA-9B4A-A3BF-4F69D7CB8179}" srcOrd="0" destOrd="0" presId="urn:microsoft.com/office/officeart/2008/layout/LinedList"/>
    <dgm:cxn modelId="{7BC26F20-B3AD-8648-8759-3C3C7FAEC312}" type="presParOf" srcId="{C4FEF507-6F3D-2F41-B3CB-779191576334}" destId="{3345BE35-69D3-5C4C-84B5-BDCBDC20577D}" srcOrd="1" destOrd="0" presId="urn:microsoft.com/office/officeart/2008/layout/LinedList"/>
    <dgm:cxn modelId="{B1A1B606-E724-E147-9838-62E5F4BDA2A1}" type="presParOf" srcId="{639AEAC6-79A1-D34D-8A05-3EE559471850}" destId="{924C3935-5B27-0F44-98BB-7D8F75A4D046}" srcOrd="4" destOrd="0" presId="urn:microsoft.com/office/officeart/2008/layout/LinedList"/>
    <dgm:cxn modelId="{4057C430-35B6-E04A-B282-ED81569D5114}" type="presParOf" srcId="{639AEAC6-79A1-D34D-8A05-3EE559471850}" destId="{45200A90-35A2-634F-9B9B-69AE8E3DCD33}" srcOrd="5" destOrd="0" presId="urn:microsoft.com/office/officeart/2008/layout/LinedList"/>
    <dgm:cxn modelId="{A679A5D6-7CA5-774F-A3B3-5BFB51BCA3DA}" type="presParOf" srcId="{45200A90-35A2-634F-9B9B-69AE8E3DCD33}" destId="{ED481A42-4D1A-F545-ADE7-63EB86112479}" srcOrd="0" destOrd="0" presId="urn:microsoft.com/office/officeart/2008/layout/LinedList"/>
    <dgm:cxn modelId="{EC686EB9-FD68-BF44-A693-6FDC2F8F332E}" type="presParOf" srcId="{45200A90-35A2-634F-9B9B-69AE8E3DCD33}" destId="{659FA441-58B6-A54B-AF1F-4B7ED4F695E4}" srcOrd="1" destOrd="0" presId="urn:microsoft.com/office/officeart/2008/layout/LinedList"/>
    <dgm:cxn modelId="{58A511B1-3502-FC47-8C40-7A7D6735DEF8}" type="presParOf" srcId="{639AEAC6-79A1-D34D-8A05-3EE559471850}" destId="{42A32317-74EE-9944-8326-2839F1D2FE54}" srcOrd="6" destOrd="0" presId="urn:microsoft.com/office/officeart/2008/layout/LinedList"/>
    <dgm:cxn modelId="{7B503FDE-9E37-1E4D-ABBB-7B2621C4E4AE}" type="presParOf" srcId="{639AEAC6-79A1-D34D-8A05-3EE559471850}" destId="{CB971AF5-BC2E-A242-831D-A9195904C15F}" srcOrd="7" destOrd="0" presId="urn:microsoft.com/office/officeart/2008/layout/LinedList"/>
    <dgm:cxn modelId="{CED5D97F-321F-B84B-BA03-D4A030F69819}" type="presParOf" srcId="{CB971AF5-BC2E-A242-831D-A9195904C15F}" destId="{F7E9F63A-91FF-8B4A-95FD-BBAE1AF6C9BC}" srcOrd="0" destOrd="0" presId="urn:microsoft.com/office/officeart/2008/layout/LinedList"/>
    <dgm:cxn modelId="{BEA13501-D100-E341-9A14-F524419543B7}" type="presParOf" srcId="{CB971AF5-BC2E-A242-831D-A9195904C15F}" destId="{3D9015F1-E4E5-B34A-B02C-96808B3978FD}" srcOrd="1" destOrd="0" presId="urn:microsoft.com/office/officeart/2008/layout/LinedList"/>
    <dgm:cxn modelId="{F90FE1AC-6922-3C43-8DF1-10DF2C95DA83}" type="presParOf" srcId="{639AEAC6-79A1-D34D-8A05-3EE559471850}" destId="{78590F62-57C1-2F46-852A-D2639C1207BE}" srcOrd="8" destOrd="0" presId="urn:microsoft.com/office/officeart/2008/layout/LinedList"/>
    <dgm:cxn modelId="{1F9CD6F6-6C83-B144-93CA-23AE0229F284}" type="presParOf" srcId="{639AEAC6-79A1-D34D-8A05-3EE559471850}" destId="{824742E1-4959-D348-BFC6-A48C482ABCD4}" srcOrd="9" destOrd="0" presId="urn:microsoft.com/office/officeart/2008/layout/LinedList"/>
    <dgm:cxn modelId="{7D6A5C75-4BEF-6742-8B9E-2F7AE26318DA}" type="presParOf" srcId="{824742E1-4959-D348-BFC6-A48C482ABCD4}" destId="{0FF06F9A-837E-4B42-AF44-FAB3A173D43F}" srcOrd="0" destOrd="0" presId="urn:microsoft.com/office/officeart/2008/layout/LinedList"/>
    <dgm:cxn modelId="{9D9FE1F4-EF71-5949-A391-59C908650127}" type="presParOf" srcId="{824742E1-4959-D348-BFC6-A48C482ABCD4}" destId="{6145425A-772F-BE49-8665-9E8B94E73F77}" srcOrd="1" destOrd="0" presId="urn:microsoft.com/office/officeart/2008/layout/LinedList"/>
    <dgm:cxn modelId="{F13E928E-8A8B-6B42-9B92-2A3AA52775E9}" type="presParOf" srcId="{639AEAC6-79A1-D34D-8A05-3EE559471850}" destId="{F3D7F910-CD41-D64D-AB77-3C7BCF856A37}" srcOrd="10" destOrd="0" presId="urn:microsoft.com/office/officeart/2008/layout/LinedList"/>
    <dgm:cxn modelId="{8ABD40C7-911F-C946-A6DC-E00BE3F7F472}" type="presParOf" srcId="{639AEAC6-79A1-D34D-8A05-3EE559471850}" destId="{1D02E990-98EE-AF44-A308-4CA4FAB152E6}" srcOrd="11" destOrd="0" presId="urn:microsoft.com/office/officeart/2008/layout/LinedList"/>
    <dgm:cxn modelId="{BEDA7B97-C02E-CA49-AAD0-D43F3A29CFDC}" type="presParOf" srcId="{1D02E990-98EE-AF44-A308-4CA4FAB152E6}" destId="{22E529A1-3C29-8742-A44A-F5AC39154EEC}" srcOrd="0" destOrd="0" presId="urn:microsoft.com/office/officeart/2008/layout/LinedList"/>
    <dgm:cxn modelId="{503CE77B-883E-0D43-9C47-11E8B0E9F57C}" type="presParOf" srcId="{1D02E990-98EE-AF44-A308-4CA4FAB152E6}" destId="{F0AB8A8B-3F64-0A44-AF33-7E3220905C2E}" srcOrd="1" destOrd="0" presId="urn:microsoft.com/office/officeart/2008/layout/LinedList"/>
    <dgm:cxn modelId="{0B07C65B-0406-E741-88DC-00BF9B8CF647}" type="presParOf" srcId="{639AEAC6-79A1-D34D-8A05-3EE559471850}" destId="{CA42C572-0B13-B24E-8758-C8E1AF0634AC}" srcOrd="12" destOrd="0" presId="urn:microsoft.com/office/officeart/2008/layout/LinedList"/>
    <dgm:cxn modelId="{8A7616A9-54CA-8142-B1B8-3A9534F320B2}" type="presParOf" srcId="{639AEAC6-79A1-D34D-8A05-3EE559471850}" destId="{354798B6-1CA2-3242-8567-2F22411CADCC}" srcOrd="13" destOrd="0" presId="urn:microsoft.com/office/officeart/2008/layout/LinedList"/>
    <dgm:cxn modelId="{1EA89C3C-6AF7-BE43-B25A-6FBC7ED44C45}" type="presParOf" srcId="{354798B6-1CA2-3242-8567-2F22411CADCC}" destId="{DD3A3FB3-B64B-B24C-B8BC-DADDA399B840}" srcOrd="0" destOrd="0" presId="urn:microsoft.com/office/officeart/2008/layout/LinedList"/>
    <dgm:cxn modelId="{AAE8BC74-D02A-664A-BD3B-CEEF1B04F061}" type="presParOf" srcId="{354798B6-1CA2-3242-8567-2F22411CADCC}" destId="{AA901DAB-CEBD-6548-9ECF-B0868CD846E1}" srcOrd="1" destOrd="0" presId="urn:microsoft.com/office/officeart/2008/layout/LinedList"/>
    <dgm:cxn modelId="{38BBF83C-4F03-0E4E-B6FB-3B31B5E27FC8}" type="presParOf" srcId="{639AEAC6-79A1-D34D-8A05-3EE559471850}" destId="{312E9F4F-705C-E043-8B6C-5891FD0A4A1C}" srcOrd="14" destOrd="0" presId="urn:microsoft.com/office/officeart/2008/layout/LinedList"/>
    <dgm:cxn modelId="{0F81731F-64D8-9241-82EC-86A83593978D}" type="presParOf" srcId="{639AEAC6-79A1-D34D-8A05-3EE559471850}" destId="{EA467B23-0475-9C44-8E83-7C742C5661EF}" srcOrd="15" destOrd="0" presId="urn:microsoft.com/office/officeart/2008/layout/LinedList"/>
    <dgm:cxn modelId="{1F6E3675-7069-EA4C-8C3B-F217796F23C4}" type="presParOf" srcId="{EA467B23-0475-9C44-8E83-7C742C5661EF}" destId="{CCB8DC16-1BB3-404F-9251-0E83A74C8ADE}" srcOrd="0" destOrd="0" presId="urn:microsoft.com/office/officeart/2008/layout/LinedList"/>
    <dgm:cxn modelId="{CDDDF763-DFD4-3E43-8B55-6E19E1DA669D}" type="presParOf" srcId="{EA467B23-0475-9C44-8E83-7C742C5661EF}" destId="{4259A84F-5536-A64F-BF88-B66AA8DB707F}" srcOrd="1" destOrd="0" presId="urn:microsoft.com/office/officeart/2008/layout/LinedList"/>
    <dgm:cxn modelId="{F300DFD6-EDBE-8B42-8D22-A471074D2BAE}" type="presParOf" srcId="{639AEAC6-79A1-D34D-8A05-3EE559471850}" destId="{9C6D9EAC-AB53-244B-B532-753B9556A134}" srcOrd="16" destOrd="0" presId="urn:microsoft.com/office/officeart/2008/layout/LinedList"/>
    <dgm:cxn modelId="{E0DD20A8-C3C7-D345-9047-570354714E18}" type="presParOf" srcId="{639AEAC6-79A1-D34D-8A05-3EE559471850}" destId="{7B602223-557F-F94D-970B-C32DFE2B7CD9}" srcOrd="17" destOrd="0" presId="urn:microsoft.com/office/officeart/2008/layout/LinedList"/>
    <dgm:cxn modelId="{342F3417-9D74-5641-A26E-625DB5C50926}" type="presParOf" srcId="{7B602223-557F-F94D-970B-C32DFE2B7CD9}" destId="{829036B7-9888-6A42-9B00-2759780ACA95}" srcOrd="0" destOrd="0" presId="urn:microsoft.com/office/officeart/2008/layout/LinedList"/>
    <dgm:cxn modelId="{5372A000-16C1-9E47-9B9D-8184A197D320}" type="presParOf" srcId="{7B602223-557F-F94D-970B-C32DFE2B7CD9}" destId="{186BC292-113A-FA48-AD87-3A49B728C919}" srcOrd="1" destOrd="0" presId="urn:microsoft.com/office/officeart/2008/layout/LinedList"/>
    <dgm:cxn modelId="{D1EABAE2-75BB-9D46-AFF4-6C879A5F1B3C}" type="presParOf" srcId="{639AEAC6-79A1-D34D-8A05-3EE559471850}" destId="{40F81799-D8E6-BD44-BA32-710A672858FB}" srcOrd="18" destOrd="0" presId="urn:microsoft.com/office/officeart/2008/layout/LinedList"/>
    <dgm:cxn modelId="{D7B08FBF-F197-CA4A-8FB4-AC4AA532E4ED}" type="presParOf" srcId="{639AEAC6-79A1-D34D-8A05-3EE559471850}" destId="{ABD6368D-8B5E-7541-9A56-19EE4D9DC988}" srcOrd="19" destOrd="0" presId="urn:microsoft.com/office/officeart/2008/layout/LinedList"/>
    <dgm:cxn modelId="{F8C4385F-2FE8-8242-A0BA-5BC42D4F0C5C}" type="presParOf" srcId="{ABD6368D-8B5E-7541-9A56-19EE4D9DC988}" destId="{0E582F1E-F1AB-1C4D-AC62-FAA67AAE11DA}" srcOrd="0" destOrd="0" presId="urn:microsoft.com/office/officeart/2008/layout/LinedList"/>
    <dgm:cxn modelId="{E0766987-8D4C-F54A-96E4-42756E51BDA8}" type="presParOf" srcId="{ABD6368D-8B5E-7541-9A56-19EE4D9DC988}" destId="{B337EF95-F6F6-934F-8BE2-E836DF5905F8}" srcOrd="1" destOrd="0" presId="urn:microsoft.com/office/officeart/2008/layout/LinedList"/>
    <dgm:cxn modelId="{C4A83665-45C4-3948-AB64-FE521DE1394C}" type="presParOf" srcId="{639AEAC6-79A1-D34D-8A05-3EE559471850}" destId="{A2A998FE-22BD-164E-98C0-FA1B842CC397}" srcOrd="20" destOrd="0" presId="urn:microsoft.com/office/officeart/2008/layout/LinedList"/>
    <dgm:cxn modelId="{FC87E08A-BF3E-C84C-AA63-99DB85329EC5}" type="presParOf" srcId="{639AEAC6-79A1-D34D-8A05-3EE559471850}" destId="{D87712AA-9C3F-7D41-9C11-6DCD1E02C28F}" srcOrd="21" destOrd="0" presId="urn:microsoft.com/office/officeart/2008/layout/LinedList"/>
    <dgm:cxn modelId="{FA295D48-73FF-524F-8B7C-2E60C628B577}" type="presParOf" srcId="{D87712AA-9C3F-7D41-9C11-6DCD1E02C28F}" destId="{B55AEFCF-1F79-8C44-9B3A-E74C35B65739}" srcOrd="0" destOrd="0" presId="urn:microsoft.com/office/officeart/2008/layout/LinedList"/>
    <dgm:cxn modelId="{C2447C31-7A5D-0C4F-92D9-89A7EF6D5838}" type="presParOf" srcId="{D87712AA-9C3F-7D41-9C11-6DCD1E02C28F}" destId="{93F437C9-3B8A-234C-AEC3-6A87073D9193}" srcOrd="1" destOrd="0" presId="urn:microsoft.com/office/officeart/2008/layout/LinedList"/>
    <dgm:cxn modelId="{8F790476-7700-3844-84CF-D3F23E0D3629}" type="presParOf" srcId="{639AEAC6-79A1-D34D-8A05-3EE559471850}" destId="{1A625617-A8F9-7B48-B129-6B9E55FE82A1}" srcOrd="22" destOrd="0" presId="urn:microsoft.com/office/officeart/2008/layout/LinedList"/>
    <dgm:cxn modelId="{28DE41FB-16EA-0940-AA50-CF7387AEF70F}" type="presParOf" srcId="{639AEAC6-79A1-D34D-8A05-3EE559471850}" destId="{0273C912-8D1F-704D-A2A7-66DF1B0AB940}" srcOrd="23" destOrd="0" presId="urn:microsoft.com/office/officeart/2008/layout/LinedList"/>
    <dgm:cxn modelId="{BEDA19D5-A2CF-7742-A311-795666A909EC}" type="presParOf" srcId="{0273C912-8D1F-704D-A2A7-66DF1B0AB940}" destId="{C7A18EA8-3F42-374A-8CD4-306B0A221E80}" srcOrd="0" destOrd="0" presId="urn:microsoft.com/office/officeart/2008/layout/LinedList"/>
    <dgm:cxn modelId="{770135DD-928F-DA49-9A36-EE0004958604}" type="presParOf" srcId="{0273C912-8D1F-704D-A2A7-66DF1B0AB940}" destId="{D5616D01-FA99-6644-B3FD-80BA1D862769}" srcOrd="1" destOrd="0" presId="urn:microsoft.com/office/officeart/2008/layout/LinedList"/>
    <dgm:cxn modelId="{FBB1299D-D3E4-B24F-9CE8-4706D5765CAC}" type="presParOf" srcId="{639AEAC6-79A1-D34D-8A05-3EE559471850}" destId="{B7DDACB7-665D-9341-8D96-A9421936C3AB}" srcOrd="24" destOrd="0" presId="urn:microsoft.com/office/officeart/2008/layout/LinedList"/>
    <dgm:cxn modelId="{BA2CA77C-3050-7B47-96BD-132B576B60E1}" type="presParOf" srcId="{639AEAC6-79A1-D34D-8A05-3EE559471850}" destId="{8AEE0DB1-B3B7-8940-B131-20173E021265}" srcOrd="25" destOrd="0" presId="urn:microsoft.com/office/officeart/2008/layout/LinedList"/>
    <dgm:cxn modelId="{2B534035-02C9-F94B-A514-26E2C0BD3F27}" type="presParOf" srcId="{8AEE0DB1-B3B7-8940-B131-20173E021265}" destId="{506F520D-2110-5147-B11F-D93A2FB2FB22}" srcOrd="0" destOrd="0" presId="urn:microsoft.com/office/officeart/2008/layout/LinedList"/>
    <dgm:cxn modelId="{8CEC1DB8-EE5B-0043-9494-F5874B5F7531}" type="presParOf" srcId="{8AEE0DB1-B3B7-8940-B131-20173E021265}" destId="{C9B85FFE-17BB-D14D-AC37-9D31D732739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FFD96B7-CA89-8549-938A-761B96318365}" type="doc">
      <dgm:prSet loTypeId="urn:microsoft.com/office/officeart/2008/layout/LinedLis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3AE4BE-8777-124F-8100-F2BEBEC233D5}">
      <dgm:prSet phldrT="[Text]"/>
      <dgm:spPr/>
      <dgm:t>
        <a:bodyPr/>
        <a:lstStyle/>
        <a:p>
          <a:r>
            <a:rPr lang="en-US" dirty="0"/>
            <a:t>End-to end SDL or Secure SDLC</a:t>
          </a:r>
        </a:p>
      </dgm:t>
    </dgm:pt>
    <dgm:pt modelId="{BFCFE136-D25A-7A47-8DFC-CA028F99E834}" type="parTrans" cxnId="{8D4EFE91-AB54-7D4F-B0CD-E02DFB19AF06}">
      <dgm:prSet/>
      <dgm:spPr/>
      <dgm:t>
        <a:bodyPr/>
        <a:lstStyle/>
        <a:p>
          <a:endParaRPr lang="en-US"/>
        </a:p>
      </dgm:t>
    </dgm:pt>
    <dgm:pt modelId="{3BB62B0C-099A-BD44-A978-A63472DEA00D}" type="sibTrans" cxnId="{8D4EFE91-AB54-7D4F-B0CD-E02DFB19AF06}">
      <dgm:prSet/>
      <dgm:spPr/>
      <dgm:t>
        <a:bodyPr/>
        <a:lstStyle/>
        <a:p>
          <a:endParaRPr lang="en-US"/>
        </a:p>
      </dgm:t>
    </dgm:pt>
    <dgm:pt modelId="{3005CCA3-FEDA-8145-9E8D-82F5410BCE19}">
      <dgm:prSet/>
      <dgm:spPr/>
      <dgm:t>
        <a:bodyPr/>
        <a:lstStyle/>
        <a:p>
          <a:r>
            <a:rPr lang="en-US" dirty="0"/>
            <a:t>Program metrics</a:t>
          </a:r>
        </a:p>
      </dgm:t>
    </dgm:pt>
    <dgm:pt modelId="{08FCA9C1-FE62-314A-B058-9E39D7C131D6}" type="parTrans" cxnId="{5DAA888C-F89D-7B49-9CDD-C631E462DD7B}">
      <dgm:prSet/>
      <dgm:spPr/>
      <dgm:t>
        <a:bodyPr/>
        <a:lstStyle/>
        <a:p>
          <a:endParaRPr lang="en-US"/>
        </a:p>
      </dgm:t>
    </dgm:pt>
    <dgm:pt modelId="{0A898967-CDDA-8041-BC2B-B1F680021870}" type="sibTrans" cxnId="{5DAA888C-F89D-7B49-9CDD-C631E462DD7B}">
      <dgm:prSet/>
      <dgm:spPr/>
      <dgm:t>
        <a:bodyPr/>
        <a:lstStyle/>
        <a:p>
          <a:endParaRPr lang="en-US"/>
        </a:p>
      </dgm:t>
    </dgm:pt>
    <dgm:pt modelId="{A7DD806B-5C72-8143-84BE-D55FBEFB0FF0}">
      <dgm:prSet/>
      <dgm:spPr/>
      <dgm:t>
        <a:bodyPr/>
        <a:lstStyle/>
        <a:p>
          <a:r>
            <a:rPr lang="en-US" dirty="0"/>
            <a:t>Deployment advice/experience on how to be successful</a:t>
          </a:r>
        </a:p>
      </dgm:t>
    </dgm:pt>
    <dgm:pt modelId="{F77348A9-6179-3444-801C-DB4D2F63466C}" type="parTrans" cxnId="{DB9AAAAC-F591-274C-8C57-C15B854D4FE8}">
      <dgm:prSet/>
      <dgm:spPr/>
      <dgm:t>
        <a:bodyPr/>
        <a:lstStyle/>
        <a:p>
          <a:endParaRPr lang="en-US"/>
        </a:p>
      </dgm:t>
    </dgm:pt>
    <dgm:pt modelId="{F785ED5E-0FD9-E245-9AA8-55DA7B2B8C80}" type="sibTrans" cxnId="{DB9AAAAC-F591-274C-8C57-C15B854D4FE8}">
      <dgm:prSet/>
      <dgm:spPr/>
      <dgm:t>
        <a:bodyPr/>
        <a:lstStyle/>
        <a:p>
          <a:endParaRPr lang="en-US"/>
        </a:p>
      </dgm:t>
    </dgm:pt>
    <dgm:pt modelId="{EEBCC17F-75FB-5447-B1CD-30B480C3B8BC}" type="pres">
      <dgm:prSet presAssocID="{8FFD96B7-CA89-8549-938A-761B96318365}" presName="vert0" presStyleCnt="0">
        <dgm:presLayoutVars>
          <dgm:dir/>
          <dgm:animOne val="branch"/>
          <dgm:animLvl val="lvl"/>
        </dgm:presLayoutVars>
      </dgm:prSet>
      <dgm:spPr/>
    </dgm:pt>
    <dgm:pt modelId="{49F0445C-D550-764E-BF12-CD8470623281}" type="pres">
      <dgm:prSet presAssocID="{973AE4BE-8777-124F-8100-F2BEBEC233D5}" presName="thickLine" presStyleLbl="alignNode1" presStyleIdx="0" presStyleCnt="3"/>
      <dgm:spPr/>
    </dgm:pt>
    <dgm:pt modelId="{690C0488-DF36-C148-897A-4B3AA9279146}" type="pres">
      <dgm:prSet presAssocID="{973AE4BE-8777-124F-8100-F2BEBEC233D5}" presName="horz1" presStyleCnt="0"/>
      <dgm:spPr/>
    </dgm:pt>
    <dgm:pt modelId="{5919CED4-E086-9D4A-A7FE-6749B9DD7E0B}" type="pres">
      <dgm:prSet presAssocID="{973AE4BE-8777-124F-8100-F2BEBEC233D5}" presName="tx1" presStyleLbl="revTx" presStyleIdx="0" presStyleCnt="3"/>
      <dgm:spPr/>
    </dgm:pt>
    <dgm:pt modelId="{86A230C6-B4D1-304A-A90E-8ECDB098398A}" type="pres">
      <dgm:prSet presAssocID="{973AE4BE-8777-124F-8100-F2BEBEC233D5}" presName="vert1" presStyleCnt="0"/>
      <dgm:spPr/>
    </dgm:pt>
    <dgm:pt modelId="{3DA7583C-C4CD-3F41-880B-C3D8B1A8A044}" type="pres">
      <dgm:prSet presAssocID="{3005CCA3-FEDA-8145-9E8D-82F5410BCE19}" presName="thickLine" presStyleLbl="alignNode1" presStyleIdx="1" presStyleCnt="3"/>
      <dgm:spPr/>
    </dgm:pt>
    <dgm:pt modelId="{E96175A0-3F20-F34E-8C9A-D72846272E94}" type="pres">
      <dgm:prSet presAssocID="{3005CCA3-FEDA-8145-9E8D-82F5410BCE19}" presName="horz1" presStyleCnt="0"/>
      <dgm:spPr/>
    </dgm:pt>
    <dgm:pt modelId="{FCA76BBA-A57C-514F-A428-80B2964C6949}" type="pres">
      <dgm:prSet presAssocID="{3005CCA3-FEDA-8145-9E8D-82F5410BCE19}" presName="tx1" presStyleLbl="revTx" presStyleIdx="1" presStyleCnt="3"/>
      <dgm:spPr/>
    </dgm:pt>
    <dgm:pt modelId="{5F2288F6-1DC2-A24C-A65F-CFEF18F57530}" type="pres">
      <dgm:prSet presAssocID="{3005CCA3-FEDA-8145-9E8D-82F5410BCE19}" presName="vert1" presStyleCnt="0"/>
      <dgm:spPr/>
    </dgm:pt>
    <dgm:pt modelId="{17ABCFA8-D91C-3F4C-A0F1-D9C279FF2BF6}" type="pres">
      <dgm:prSet presAssocID="{A7DD806B-5C72-8143-84BE-D55FBEFB0FF0}" presName="thickLine" presStyleLbl="alignNode1" presStyleIdx="2" presStyleCnt="3"/>
      <dgm:spPr/>
    </dgm:pt>
    <dgm:pt modelId="{9118FB59-0EC2-C44C-8CDE-7A7C19699BE1}" type="pres">
      <dgm:prSet presAssocID="{A7DD806B-5C72-8143-84BE-D55FBEFB0FF0}" presName="horz1" presStyleCnt="0"/>
      <dgm:spPr/>
    </dgm:pt>
    <dgm:pt modelId="{4E9FC24B-A6A4-BA49-B144-03CBCF85D04B}" type="pres">
      <dgm:prSet presAssocID="{A7DD806B-5C72-8143-84BE-D55FBEFB0FF0}" presName="tx1" presStyleLbl="revTx" presStyleIdx="2" presStyleCnt="3"/>
      <dgm:spPr/>
    </dgm:pt>
    <dgm:pt modelId="{5A8772C6-8A5E-E24C-BEDA-56F54FF3FA17}" type="pres">
      <dgm:prSet presAssocID="{A7DD806B-5C72-8143-84BE-D55FBEFB0FF0}" presName="vert1" presStyleCnt="0"/>
      <dgm:spPr/>
    </dgm:pt>
  </dgm:ptLst>
  <dgm:cxnLst>
    <dgm:cxn modelId="{5E1AE11E-8653-5246-9619-26E17A3DF493}" type="presOf" srcId="{8FFD96B7-CA89-8549-938A-761B96318365}" destId="{EEBCC17F-75FB-5447-B1CD-30B480C3B8BC}" srcOrd="0" destOrd="0" presId="urn:microsoft.com/office/officeart/2008/layout/LinedList"/>
    <dgm:cxn modelId="{5DAA888C-F89D-7B49-9CDD-C631E462DD7B}" srcId="{8FFD96B7-CA89-8549-938A-761B96318365}" destId="{3005CCA3-FEDA-8145-9E8D-82F5410BCE19}" srcOrd="1" destOrd="0" parTransId="{08FCA9C1-FE62-314A-B058-9E39D7C131D6}" sibTransId="{0A898967-CDDA-8041-BC2B-B1F680021870}"/>
    <dgm:cxn modelId="{8D4EFE91-AB54-7D4F-B0CD-E02DFB19AF06}" srcId="{8FFD96B7-CA89-8549-938A-761B96318365}" destId="{973AE4BE-8777-124F-8100-F2BEBEC233D5}" srcOrd="0" destOrd="0" parTransId="{BFCFE136-D25A-7A47-8DFC-CA028F99E834}" sibTransId="{3BB62B0C-099A-BD44-A978-A63472DEA00D}"/>
    <dgm:cxn modelId="{383055A6-B762-714B-A93A-C472CA7B4392}" type="presOf" srcId="{3005CCA3-FEDA-8145-9E8D-82F5410BCE19}" destId="{FCA76BBA-A57C-514F-A428-80B2964C6949}" srcOrd="0" destOrd="0" presId="urn:microsoft.com/office/officeart/2008/layout/LinedList"/>
    <dgm:cxn modelId="{63DF26A9-4A92-0F4D-B097-3555980E593E}" type="presOf" srcId="{A7DD806B-5C72-8143-84BE-D55FBEFB0FF0}" destId="{4E9FC24B-A6A4-BA49-B144-03CBCF85D04B}" srcOrd="0" destOrd="0" presId="urn:microsoft.com/office/officeart/2008/layout/LinedList"/>
    <dgm:cxn modelId="{DB9AAAAC-F591-274C-8C57-C15B854D4FE8}" srcId="{8FFD96B7-CA89-8549-938A-761B96318365}" destId="{A7DD806B-5C72-8143-84BE-D55FBEFB0FF0}" srcOrd="2" destOrd="0" parTransId="{F77348A9-6179-3444-801C-DB4D2F63466C}" sibTransId="{F785ED5E-0FD9-E245-9AA8-55DA7B2B8C80}"/>
    <dgm:cxn modelId="{976525E9-5456-A64B-8442-6087678D7ADB}" type="presOf" srcId="{973AE4BE-8777-124F-8100-F2BEBEC233D5}" destId="{5919CED4-E086-9D4A-A7FE-6749B9DD7E0B}" srcOrd="0" destOrd="0" presId="urn:microsoft.com/office/officeart/2008/layout/LinedList"/>
    <dgm:cxn modelId="{F8EF5DC5-6D5D-884A-A554-A79375CC5BC4}" type="presParOf" srcId="{EEBCC17F-75FB-5447-B1CD-30B480C3B8BC}" destId="{49F0445C-D550-764E-BF12-CD8470623281}" srcOrd="0" destOrd="0" presId="urn:microsoft.com/office/officeart/2008/layout/LinedList"/>
    <dgm:cxn modelId="{E14657E6-D82A-A84E-812C-BB14E07592E6}" type="presParOf" srcId="{EEBCC17F-75FB-5447-B1CD-30B480C3B8BC}" destId="{690C0488-DF36-C148-897A-4B3AA9279146}" srcOrd="1" destOrd="0" presId="urn:microsoft.com/office/officeart/2008/layout/LinedList"/>
    <dgm:cxn modelId="{F4413CE3-7983-1043-9F65-BB9D6AF1F4B5}" type="presParOf" srcId="{690C0488-DF36-C148-897A-4B3AA9279146}" destId="{5919CED4-E086-9D4A-A7FE-6749B9DD7E0B}" srcOrd="0" destOrd="0" presId="urn:microsoft.com/office/officeart/2008/layout/LinedList"/>
    <dgm:cxn modelId="{979E1DAA-A8C7-D94E-9263-139F8860CC19}" type="presParOf" srcId="{690C0488-DF36-C148-897A-4B3AA9279146}" destId="{86A230C6-B4D1-304A-A90E-8ECDB098398A}" srcOrd="1" destOrd="0" presId="urn:microsoft.com/office/officeart/2008/layout/LinedList"/>
    <dgm:cxn modelId="{8D82BBBA-BAD1-9F42-BF91-4A1BF8989B43}" type="presParOf" srcId="{EEBCC17F-75FB-5447-B1CD-30B480C3B8BC}" destId="{3DA7583C-C4CD-3F41-880B-C3D8B1A8A044}" srcOrd="2" destOrd="0" presId="urn:microsoft.com/office/officeart/2008/layout/LinedList"/>
    <dgm:cxn modelId="{7187040F-01E0-8244-BF48-864AD4378170}" type="presParOf" srcId="{EEBCC17F-75FB-5447-B1CD-30B480C3B8BC}" destId="{E96175A0-3F20-F34E-8C9A-D72846272E94}" srcOrd="3" destOrd="0" presId="urn:microsoft.com/office/officeart/2008/layout/LinedList"/>
    <dgm:cxn modelId="{8E58E0AE-1288-A148-AE61-D64BDB56C093}" type="presParOf" srcId="{E96175A0-3F20-F34E-8C9A-D72846272E94}" destId="{FCA76BBA-A57C-514F-A428-80B2964C6949}" srcOrd="0" destOrd="0" presId="urn:microsoft.com/office/officeart/2008/layout/LinedList"/>
    <dgm:cxn modelId="{CE953458-6A6B-1648-9775-E8E502AB9F0E}" type="presParOf" srcId="{E96175A0-3F20-F34E-8C9A-D72846272E94}" destId="{5F2288F6-1DC2-A24C-A65F-CFEF18F57530}" srcOrd="1" destOrd="0" presId="urn:microsoft.com/office/officeart/2008/layout/LinedList"/>
    <dgm:cxn modelId="{6FAE051F-7652-234C-8C2E-B4CAD29F152F}" type="presParOf" srcId="{EEBCC17F-75FB-5447-B1CD-30B480C3B8BC}" destId="{17ABCFA8-D91C-3F4C-A0F1-D9C279FF2BF6}" srcOrd="4" destOrd="0" presId="urn:microsoft.com/office/officeart/2008/layout/LinedList"/>
    <dgm:cxn modelId="{FB32F754-B07B-9A40-BAC2-C0AA052FEACE}" type="presParOf" srcId="{EEBCC17F-75FB-5447-B1CD-30B480C3B8BC}" destId="{9118FB59-0EC2-C44C-8CDE-7A7C19699BE1}" srcOrd="5" destOrd="0" presId="urn:microsoft.com/office/officeart/2008/layout/LinedList"/>
    <dgm:cxn modelId="{EB4C7764-6BA6-E443-B93E-B2889DBCAB27}" type="presParOf" srcId="{9118FB59-0EC2-C44C-8CDE-7A7C19699BE1}" destId="{4E9FC24B-A6A4-BA49-B144-03CBCF85D04B}" srcOrd="0" destOrd="0" presId="urn:microsoft.com/office/officeart/2008/layout/LinedList"/>
    <dgm:cxn modelId="{6995B2A5-B849-8B4A-A97E-F315C318CF0E}" type="presParOf" srcId="{9118FB59-0EC2-C44C-8CDE-7A7C19699BE1}" destId="{5A8772C6-8A5E-E24C-BEDA-56F54FF3FA1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FD96B7-CA89-8549-938A-761B96318365}" type="doc">
      <dgm:prSet loTypeId="urn:microsoft.com/office/officeart/2008/layout/LinedLis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3AE4BE-8777-124F-8100-F2BEBEC233D5}">
      <dgm:prSet phldrT="[Text]"/>
      <dgm:spPr/>
      <dgm:t>
        <a:bodyPr/>
        <a:lstStyle/>
        <a:p>
          <a:r>
            <a:rPr lang="en-US" dirty="0"/>
            <a:t>A dashboard to track everything (requirements management, activities, releases, metrics)</a:t>
          </a:r>
        </a:p>
      </dgm:t>
    </dgm:pt>
    <dgm:pt modelId="{BFCFE136-D25A-7A47-8DFC-CA028F99E834}" type="parTrans" cxnId="{8D4EFE91-AB54-7D4F-B0CD-E02DFB19AF06}">
      <dgm:prSet/>
      <dgm:spPr/>
      <dgm:t>
        <a:bodyPr/>
        <a:lstStyle/>
        <a:p>
          <a:endParaRPr lang="en-US"/>
        </a:p>
      </dgm:t>
    </dgm:pt>
    <dgm:pt modelId="{3BB62B0C-099A-BD44-A978-A63472DEA00D}" type="sibTrans" cxnId="{8D4EFE91-AB54-7D4F-B0CD-E02DFB19AF06}">
      <dgm:prSet/>
      <dgm:spPr/>
      <dgm:t>
        <a:bodyPr/>
        <a:lstStyle/>
        <a:p>
          <a:endParaRPr lang="en-US"/>
        </a:p>
      </dgm:t>
    </dgm:pt>
    <dgm:pt modelId="{446C0D11-5E17-C649-860D-33D2610724EB}">
      <dgm:prSet phldrT="[Text]"/>
      <dgm:spPr/>
      <dgm:t>
        <a:bodyPr/>
        <a:lstStyle/>
        <a:p>
          <a:r>
            <a:rPr lang="en-US" dirty="0"/>
            <a:t>No options for SAST or IAST</a:t>
          </a:r>
        </a:p>
      </dgm:t>
    </dgm:pt>
    <dgm:pt modelId="{D20010FE-5214-204C-BC7B-7AA25D7D14DC}" type="parTrans" cxnId="{060284CB-3863-E148-9CE6-23D92FFE8D8A}">
      <dgm:prSet/>
      <dgm:spPr/>
      <dgm:t>
        <a:bodyPr/>
        <a:lstStyle/>
        <a:p>
          <a:endParaRPr lang="en-US"/>
        </a:p>
      </dgm:t>
    </dgm:pt>
    <dgm:pt modelId="{425B5B27-BF8B-364E-AD82-1FEEBE77A61F}" type="sibTrans" cxnId="{060284CB-3863-E148-9CE6-23D92FFE8D8A}">
      <dgm:prSet/>
      <dgm:spPr/>
      <dgm:t>
        <a:bodyPr/>
        <a:lstStyle/>
        <a:p>
          <a:endParaRPr lang="en-US"/>
        </a:p>
      </dgm:t>
    </dgm:pt>
    <dgm:pt modelId="{EEBCC17F-75FB-5447-B1CD-30B480C3B8BC}" type="pres">
      <dgm:prSet presAssocID="{8FFD96B7-CA89-8549-938A-761B96318365}" presName="vert0" presStyleCnt="0">
        <dgm:presLayoutVars>
          <dgm:dir/>
          <dgm:animOne val="branch"/>
          <dgm:animLvl val="lvl"/>
        </dgm:presLayoutVars>
      </dgm:prSet>
      <dgm:spPr/>
    </dgm:pt>
    <dgm:pt modelId="{6B95BC18-A2C4-AD4B-9F75-0392E367012B}" type="pres">
      <dgm:prSet presAssocID="{446C0D11-5E17-C649-860D-33D2610724EB}" presName="thickLine" presStyleLbl="alignNode1" presStyleIdx="0" presStyleCnt="2"/>
      <dgm:spPr/>
    </dgm:pt>
    <dgm:pt modelId="{A0E3BAD5-941D-134F-AA92-3748668BCC39}" type="pres">
      <dgm:prSet presAssocID="{446C0D11-5E17-C649-860D-33D2610724EB}" presName="horz1" presStyleCnt="0"/>
      <dgm:spPr/>
    </dgm:pt>
    <dgm:pt modelId="{ADAEA774-BB3A-364C-8661-64031D2C9709}" type="pres">
      <dgm:prSet presAssocID="{446C0D11-5E17-C649-860D-33D2610724EB}" presName="tx1" presStyleLbl="revTx" presStyleIdx="0" presStyleCnt="2"/>
      <dgm:spPr/>
    </dgm:pt>
    <dgm:pt modelId="{EF578691-47BA-B043-9B12-83492CC09F28}" type="pres">
      <dgm:prSet presAssocID="{446C0D11-5E17-C649-860D-33D2610724EB}" presName="vert1" presStyleCnt="0"/>
      <dgm:spPr/>
    </dgm:pt>
    <dgm:pt modelId="{49F0445C-D550-764E-BF12-CD8470623281}" type="pres">
      <dgm:prSet presAssocID="{973AE4BE-8777-124F-8100-F2BEBEC233D5}" presName="thickLine" presStyleLbl="alignNode1" presStyleIdx="1" presStyleCnt="2"/>
      <dgm:spPr/>
    </dgm:pt>
    <dgm:pt modelId="{690C0488-DF36-C148-897A-4B3AA9279146}" type="pres">
      <dgm:prSet presAssocID="{973AE4BE-8777-124F-8100-F2BEBEC233D5}" presName="horz1" presStyleCnt="0"/>
      <dgm:spPr/>
    </dgm:pt>
    <dgm:pt modelId="{5919CED4-E086-9D4A-A7FE-6749B9DD7E0B}" type="pres">
      <dgm:prSet presAssocID="{973AE4BE-8777-124F-8100-F2BEBEC233D5}" presName="tx1" presStyleLbl="revTx" presStyleIdx="1" presStyleCnt="2"/>
      <dgm:spPr/>
    </dgm:pt>
    <dgm:pt modelId="{86A230C6-B4D1-304A-A90E-8ECDB098398A}" type="pres">
      <dgm:prSet presAssocID="{973AE4BE-8777-124F-8100-F2BEBEC233D5}" presName="vert1" presStyleCnt="0"/>
      <dgm:spPr/>
    </dgm:pt>
  </dgm:ptLst>
  <dgm:cxnLst>
    <dgm:cxn modelId="{5E1AE11E-8653-5246-9619-26E17A3DF493}" type="presOf" srcId="{8FFD96B7-CA89-8549-938A-761B96318365}" destId="{EEBCC17F-75FB-5447-B1CD-30B480C3B8BC}" srcOrd="0" destOrd="0" presId="urn:microsoft.com/office/officeart/2008/layout/LinedList"/>
    <dgm:cxn modelId="{5C8C3D7D-8E1F-D743-9F1C-A4FBE34C7930}" type="presOf" srcId="{446C0D11-5E17-C649-860D-33D2610724EB}" destId="{ADAEA774-BB3A-364C-8661-64031D2C9709}" srcOrd="0" destOrd="0" presId="urn:microsoft.com/office/officeart/2008/layout/LinedList"/>
    <dgm:cxn modelId="{8D4EFE91-AB54-7D4F-B0CD-E02DFB19AF06}" srcId="{8FFD96B7-CA89-8549-938A-761B96318365}" destId="{973AE4BE-8777-124F-8100-F2BEBEC233D5}" srcOrd="1" destOrd="0" parTransId="{BFCFE136-D25A-7A47-8DFC-CA028F99E834}" sibTransId="{3BB62B0C-099A-BD44-A978-A63472DEA00D}"/>
    <dgm:cxn modelId="{060284CB-3863-E148-9CE6-23D92FFE8D8A}" srcId="{8FFD96B7-CA89-8549-938A-761B96318365}" destId="{446C0D11-5E17-C649-860D-33D2610724EB}" srcOrd="0" destOrd="0" parTransId="{D20010FE-5214-204C-BC7B-7AA25D7D14DC}" sibTransId="{425B5B27-BF8B-364E-AD82-1FEEBE77A61F}"/>
    <dgm:cxn modelId="{976525E9-5456-A64B-8442-6087678D7ADB}" type="presOf" srcId="{973AE4BE-8777-124F-8100-F2BEBEC233D5}" destId="{5919CED4-E086-9D4A-A7FE-6749B9DD7E0B}" srcOrd="0" destOrd="0" presId="urn:microsoft.com/office/officeart/2008/layout/LinedList"/>
    <dgm:cxn modelId="{AC9E940E-E853-4049-A491-79FEDAF2FE62}" type="presParOf" srcId="{EEBCC17F-75FB-5447-B1CD-30B480C3B8BC}" destId="{6B95BC18-A2C4-AD4B-9F75-0392E367012B}" srcOrd="0" destOrd="0" presId="urn:microsoft.com/office/officeart/2008/layout/LinedList"/>
    <dgm:cxn modelId="{46EAD967-422C-434E-A8A7-930EAC8BC123}" type="presParOf" srcId="{EEBCC17F-75FB-5447-B1CD-30B480C3B8BC}" destId="{A0E3BAD5-941D-134F-AA92-3748668BCC39}" srcOrd="1" destOrd="0" presId="urn:microsoft.com/office/officeart/2008/layout/LinedList"/>
    <dgm:cxn modelId="{86E577EF-56D4-864B-AC59-276EF215F18D}" type="presParOf" srcId="{A0E3BAD5-941D-134F-AA92-3748668BCC39}" destId="{ADAEA774-BB3A-364C-8661-64031D2C9709}" srcOrd="0" destOrd="0" presId="urn:microsoft.com/office/officeart/2008/layout/LinedList"/>
    <dgm:cxn modelId="{881DB8DA-1A9B-3347-866A-6A6E0CA55DE4}" type="presParOf" srcId="{A0E3BAD5-941D-134F-AA92-3748668BCC39}" destId="{EF578691-47BA-B043-9B12-83492CC09F28}" srcOrd="1" destOrd="0" presId="urn:microsoft.com/office/officeart/2008/layout/LinedList"/>
    <dgm:cxn modelId="{F8EF5DC5-6D5D-884A-A554-A79375CC5BC4}" type="presParOf" srcId="{EEBCC17F-75FB-5447-B1CD-30B480C3B8BC}" destId="{49F0445C-D550-764E-BF12-CD8470623281}" srcOrd="2" destOrd="0" presId="urn:microsoft.com/office/officeart/2008/layout/LinedList"/>
    <dgm:cxn modelId="{E14657E6-D82A-A84E-812C-BB14E07592E6}" type="presParOf" srcId="{EEBCC17F-75FB-5447-B1CD-30B480C3B8BC}" destId="{690C0488-DF36-C148-897A-4B3AA9279146}" srcOrd="3" destOrd="0" presId="urn:microsoft.com/office/officeart/2008/layout/LinedList"/>
    <dgm:cxn modelId="{F4413CE3-7983-1043-9F65-BB9D6AF1F4B5}" type="presParOf" srcId="{690C0488-DF36-C148-897A-4B3AA9279146}" destId="{5919CED4-E086-9D4A-A7FE-6749B9DD7E0B}" srcOrd="0" destOrd="0" presId="urn:microsoft.com/office/officeart/2008/layout/LinedList"/>
    <dgm:cxn modelId="{979E1DAA-A8C7-D94E-9263-139F8860CC19}" type="presParOf" srcId="{690C0488-DF36-C148-897A-4B3AA9279146}" destId="{86A230C6-B4D1-304A-A90E-8ECDB098398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BD2A07-331C-0C41-B52C-D645784390DE}">
      <dsp:nvSpPr>
        <dsp:cNvPr id="0" name=""/>
        <dsp:cNvSpPr/>
      </dsp:nvSpPr>
      <dsp:spPr>
        <a:xfrm>
          <a:off x="2079" y="472759"/>
          <a:ext cx="3300184" cy="3117575"/>
        </a:xfrm>
        <a:prstGeom prst="round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8C2739-3053-4948-A958-2EFFDE64D791}">
      <dsp:nvSpPr>
        <dsp:cNvPr id="0" name=""/>
        <dsp:cNvSpPr/>
      </dsp:nvSpPr>
      <dsp:spPr>
        <a:xfrm>
          <a:off x="2079" y="3168460"/>
          <a:ext cx="3300184" cy="1224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496" tIns="412496" rIns="412496" bIns="0" numCol="1" spcCol="1270" anchor="t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People</a:t>
          </a:r>
        </a:p>
      </dsp:txBody>
      <dsp:txXfrm>
        <a:off x="2079" y="3168460"/>
        <a:ext cx="3300184" cy="1224368"/>
      </dsp:txXfrm>
    </dsp:sp>
    <dsp:sp modelId="{22CDBD2D-BD67-564E-AABF-C22FDC8CAD9E}">
      <dsp:nvSpPr>
        <dsp:cNvPr id="0" name=""/>
        <dsp:cNvSpPr/>
      </dsp:nvSpPr>
      <dsp:spPr>
        <a:xfrm>
          <a:off x="3632421" y="472759"/>
          <a:ext cx="3300184" cy="3117575"/>
        </a:xfrm>
        <a:prstGeom prst="roundRect">
          <a:avLst/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480FAC-2289-9448-BBA8-7F16684AB696}">
      <dsp:nvSpPr>
        <dsp:cNvPr id="0" name=""/>
        <dsp:cNvSpPr/>
      </dsp:nvSpPr>
      <dsp:spPr>
        <a:xfrm>
          <a:off x="3632421" y="3168460"/>
          <a:ext cx="3300184" cy="1224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496" tIns="412496" rIns="412496" bIns="0" numCol="1" spcCol="1270" anchor="t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Process</a:t>
          </a:r>
        </a:p>
      </dsp:txBody>
      <dsp:txXfrm>
        <a:off x="3632421" y="3168460"/>
        <a:ext cx="3300184" cy="1224368"/>
      </dsp:txXfrm>
    </dsp:sp>
    <dsp:sp modelId="{560F8DCC-B78F-7A4A-AEB9-044A49506DE3}">
      <dsp:nvSpPr>
        <dsp:cNvPr id="0" name=""/>
        <dsp:cNvSpPr/>
      </dsp:nvSpPr>
      <dsp:spPr>
        <a:xfrm>
          <a:off x="7262762" y="472759"/>
          <a:ext cx="3300184" cy="3117575"/>
        </a:xfrm>
        <a:prstGeom prst="round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6C753F-3E3A-A643-B994-FB3A11D32E39}">
      <dsp:nvSpPr>
        <dsp:cNvPr id="0" name=""/>
        <dsp:cNvSpPr/>
      </dsp:nvSpPr>
      <dsp:spPr>
        <a:xfrm>
          <a:off x="7262762" y="3168460"/>
          <a:ext cx="3300184" cy="1224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496" tIns="412496" rIns="412496" bIns="0" numCol="1" spcCol="1270" anchor="t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800" kern="1200" dirty="0"/>
            <a:t>Tools</a:t>
          </a:r>
        </a:p>
      </dsp:txBody>
      <dsp:txXfrm>
        <a:off x="7262762" y="3168460"/>
        <a:ext cx="3300184" cy="12243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1C133-AE9D-8B46-98F0-564CE924082E}">
      <dsp:nvSpPr>
        <dsp:cNvPr id="0" name=""/>
        <dsp:cNvSpPr/>
      </dsp:nvSpPr>
      <dsp:spPr>
        <a:xfrm>
          <a:off x="1449610" y="0"/>
          <a:ext cx="1999927" cy="235285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2AE70-9824-4D4F-9EC3-5AD010C9BA84}">
      <dsp:nvSpPr>
        <dsp:cNvPr id="0" name=""/>
        <dsp:cNvSpPr/>
      </dsp:nvSpPr>
      <dsp:spPr>
        <a:xfrm>
          <a:off x="1549606" y="94114"/>
          <a:ext cx="1799934" cy="1529356"/>
        </a:xfrm>
        <a:prstGeom prst="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941203-8EF1-5943-A0D5-0298B5775236}">
      <dsp:nvSpPr>
        <dsp:cNvPr id="0" name=""/>
        <dsp:cNvSpPr/>
      </dsp:nvSpPr>
      <dsp:spPr>
        <a:xfrm>
          <a:off x="1549606" y="1623470"/>
          <a:ext cx="1799934" cy="635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Awareness and education</a:t>
          </a:r>
        </a:p>
      </dsp:txBody>
      <dsp:txXfrm>
        <a:off x="1549606" y="1623470"/>
        <a:ext cx="1799934" cy="635271"/>
      </dsp:txXfrm>
    </dsp:sp>
    <dsp:sp modelId="{84AA24A0-755A-7644-85F1-7C47C26B7459}">
      <dsp:nvSpPr>
        <dsp:cNvPr id="0" name=""/>
        <dsp:cNvSpPr/>
      </dsp:nvSpPr>
      <dsp:spPr>
        <a:xfrm>
          <a:off x="4561913" y="0"/>
          <a:ext cx="1999927" cy="235285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A335C6-E4D0-8143-AADE-6E963F2A6BC6}">
      <dsp:nvSpPr>
        <dsp:cNvPr id="0" name=""/>
        <dsp:cNvSpPr/>
      </dsp:nvSpPr>
      <dsp:spPr>
        <a:xfrm>
          <a:off x="4661910" y="94114"/>
          <a:ext cx="1799934" cy="1529356"/>
        </a:xfrm>
        <a:prstGeom prst="rect">
          <a:avLst/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F70F06-082D-E242-8D8E-7B145EFCA9C4}">
      <dsp:nvSpPr>
        <dsp:cNvPr id="0" name=""/>
        <dsp:cNvSpPr/>
      </dsp:nvSpPr>
      <dsp:spPr>
        <a:xfrm>
          <a:off x="4661910" y="1623470"/>
          <a:ext cx="1799934" cy="635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Process and measurement</a:t>
          </a:r>
        </a:p>
      </dsp:txBody>
      <dsp:txXfrm>
        <a:off x="4661910" y="1623470"/>
        <a:ext cx="1799934" cy="635271"/>
      </dsp:txXfrm>
    </dsp:sp>
    <dsp:sp modelId="{A47D1865-43F5-B741-8E3B-32659823449B}">
      <dsp:nvSpPr>
        <dsp:cNvPr id="0" name=""/>
        <dsp:cNvSpPr/>
      </dsp:nvSpPr>
      <dsp:spPr>
        <a:xfrm>
          <a:off x="7674216" y="0"/>
          <a:ext cx="1999927" cy="2352856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350841-A4C5-834F-B630-79C9B025462F}">
      <dsp:nvSpPr>
        <dsp:cNvPr id="0" name=""/>
        <dsp:cNvSpPr/>
      </dsp:nvSpPr>
      <dsp:spPr>
        <a:xfrm>
          <a:off x="7774213" y="94114"/>
          <a:ext cx="1799934" cy="1529356"/>
        </a:xfrm>
        <a:prstGeom prst="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D25D87-854A-D14F-9593-5FC57B847E47}">
      <dsp:nvSpPr>
        <dsp:cNvPr id="0" name=""/>
        <dsp:cNvSpPr/>
      </dsp:nvSpPr>
      <dsp:spPr>
        <a:xfrm>
          <a:off x="7774213" y="1623470"/>
          <a:ext cx="1799934" cy="6352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Tools</a:t>
          </a:r>
        </a:p>
      </dsp:txBody>
      <dsp:txXfrm>
        <a:off x="7774213" y="1623470"/>
        <a:ext cx="1799934" cy="63527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82FC8-6182-794D-80C1-09EABCB8EEE2}">
      <dsp:nvSpPr>
        <dsp:cNvPr id="0" name=""/>
        <dsp:cNvSpPr/>
      </dsp:nvSpPr>
      <dsp:spPr>
        <a:xfrm>
          <a:off x="5837073" y="1761"/>
          <a:ext cx="1594813" cy="863324"/>
        </a:xfrm>
        <a:prstGeom prst="round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Training</a:t>
          </a:r>
        </a:p>
      </dsp:txBody>
      <dsp:txXfrm>
        <a:off x="5879217" y="43905"/>
        <a:ext cx="1510525" cy="779036"/>
      </dsp:txXfrm>
    </dsp:sp>
    <dsp:sp modelId="{15F00FD7-70A3-A242-BE3F-49387DEB3598}">
      <dsp:nvSpPr>
        <dsp:cNvPr id="0" name=""/>
        <dsp:cNvSpPr/>
      </dsp:nvSpPr>
      <dsp:spPr>
        <a:xfrm>
          <a:off x="4599017" y="433424"/>
          <a:ext cx="4070924" cy="4070924"/>
        </a:xfrm>
        <a:custGeom>
          <a:avLst/>
          <a:gdLst/>
          <a:ahLst/>
          <a:cxnLst/>
          <a:rect l="0" t="0" r="0" b="0"/>
          <a:pathLst>
            <a:path>
              <a:moveTo>
                <a:pt x="2970448" y="227450"/>
              </a:moveTo>
              <a:arcTo wR="2035462" hR="2035462" stAng="17840704" swAng="778205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0D3A68-722C-7747-89FD-7B337E19A92C}">
      <dsp:nvSpPr>
        <dsp:cNvPr id="0" name=""/>
        <dsp:cNvSpPr/>
      </dsp:nvSpPr>
      <dsp:spPr>
        <a:xfrm>
          <a:off x="7452300" y="1019492"/>
          <a:ext cx="1889884" cy="86332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Requirements</a:t>
          </a:r>
        </a:p>
      </dsp:txBody>
      <dsp:txXfrm>
        <a:off x="7494444" y="1061636"/>
        <a:ext cx="1805596" cy="779036"/>
      </dsp:txXfrm>
    </dsp:sp>
    <dsp:sp modelId="{07F30866-1289-614D-94A0-29ADF9BC1FE1}">
      <dsp:nvSpPr>
        <dsp:cNvPr id="0" name=""/>
        <dsp:cNvSpPr/>
      </dsp:nvSpPr>
      <dsp:spPr>
        <a:xfrm>
          <a:off x="4599017" y="433424"/>
          <a:ext cx="4070924" cy="4070924"/>
        </a:xfrm>
        <a:custGeom>
          <a:avLst/>
          <a:gdLst/>
          <a:ahLst/>
          <a:cxnLst/>
          <a:rect l="0" t="0" r="0" b="0"/>
          <a:pathLst>
            <a:path>
              <a:moveTo>
                <a:pt x="4039162" y="1677280"/>
              </a:moveTo>
              <a:arcTo wR="2035462" hR="2035462" stAng="20991890" swAng="1216220"/>
            </a:path>
          </a:pathLst>
        </a:custGeom>
        <a:noFill/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92B274-A944-9149-9118-6F2AEDCC9D6B}">
      <dsp:nvSpPr>
        <dsp:cNvPr id="0" name=""/>
        <dsp:cNvSpPr/>
      </dsp:nvSpPr>
      <dsp:spPr>
        <a:xfrm>
          <a:off x="7452300" y="3054955"/>
          <a:ext cx="1889884" cy="86332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Design</a:t>
          </a:r>
        </a:p>
      </dsp:txBody>
      <dsp:txXfrm>
        <a:off x="7494444" y="3097099"/>
        <a:ext cx="1805596" cy="779036"/>
      </dsp:txXfrm>
    </dsp:sp>
    <dsp:sp modelId="{D81A5BFB-3228-4A4A-8A2C-20723EE1F0FC}">
      <dsp:nvSpPr>
        <dsp:cNvPr id="0" name=""/>
        <dsp:cNvSpPr/>
      </dsp:nvSpPr>
      <dsp:spPr>
        <a:xfrm>
          <a:off x="4574258" y="458261"/>
          <a:ext cx="4070924" cy="4070924"/>
        </a:xfrm>
        <a:custGeom>
          <a:avLst/>
          <a:gdLst/>
          <a:ahLst/>
          <a:cxnLst/>
          <a:rect l="0" t="0" r="0" b="0"/>
          <a:pathLst>
            <a:path>
              <a:moveTo>
                <a:pt x="3427685" y="3520327"/>
              </a:moveTo>
              <a:arcTo wR="2035462" hR="2035462" stAng="2810657" swAng="438376"/>
            </a:path>
          </a:pathLst>
        </a:custGeom>
        <a:noFill/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D812F-FA23-E748-82AF-83F97E87F296}">
      <dsp:nvSpPr>
        <dsp:cNvPr id="0" name=""/>
        <dsp:cNvSpPr/>
      </dsp:nvSpPr>
      <dsp:spPr>
        <a:xfrm>
          <a:off x="5840961" y="4074448"/>
          <a:ext cx="1889884" cy="86332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Development and Test</a:t>
          </a:r>
        </a:p>
      </dsp:txBody>
      <dsp:txXfrm>
        <a:off x="5883105" y="4116592"/>
        <a:ext cx="1805596" cy="779036"/>
      </dsp:txXfrm>
    </dsp:sp>
    <dsp:sp modelId="{15EEF325-0E38-CD49-9D17-196F60F481CE}">
      <dsp:nvSpPr>
        <dsp:cNvPr id="0" name=""/>
        <dsp:cNvSpPr/>
      </dsp:nvSpPr>
      <dsp:spPr>
        <a:xfrm>
          <a:off x="4613127" y="447473"/>
          <a:ext cx="4070924" cy="4070924"/>
        </a:xfrm>
        <a:custGeom>
          <a:avLst/>
          <a:gdLst/>
          <a:ahLst/>
          <a:cxnLst/>
          <a:rect l="0" t="0" r="0" b="0"/>
          <a:pathLst>
            <a:path>
              <a:moveTo>
                <a:pt x="1089081" y="3837536"/>
              </a:moveTo>
              <a:arcTo wR="2035462" hR="2035462" stAng="7062406" swAng="787217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ACACD-B831-7246-9A66-F42D121B3B82}">
      <dsp:nvSpPr>
        <dsp:cNvPr id="0" name=""/>
        <dsp:cNvSpPr/>
      </dsp:nvSpPr>
      <dsp:spPr>
        <a:xfrm>
          <a:off x="3926775" y="3054955"/>
          <a:ext cx="1889884" cy="86332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Release</a:t>
          </a:r>
        </a:p>
      </dsp:txBody>
      <dsp:txXfrm>
        <a:off x="3968919" y="3097099"/>
        <a:ext cx="1805596" cy="779036"/>
      </dsp:txXfrm>
    </dsp:sp>
    <dsp:sp modelId="{284F9037-067E-8B40-BEE9-8AEEF61B4F56}">
      <dsp:nvSpPr>
        <dsp:cNvPr id="0" name=""/>
        <dsp:cNvSpPr/>
      </dsp:nvSpPr>
      <dsp:spPr>
        <a:xfrm>
          <a:off x="4599017" y="433424"/>
          <a:ext cx="4070924" cy="4070924"/>
        </a:xfrm>
        <a:custGeom>
          <a:avLst/>
          <a:gdLst/>
          <a:ahLst/>
          <a:cxnLst/>
          <a:rect l="0" t="0" r="0" b="0"/>
          <a:pathLst>
            <a:path>
              <a:moveTo>
                <a:pt x="31762" y="2393644"/>
              </a:moveTo>
              <a:arcTo wR="2035462" hR="2035462" stAng="10191890" swAng="1216220"/>
            </a:path>
          </a:pathLst>
        </a:custGeom>
        <a:noFill/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C0D772-1A8A-3746-85A1-88A6850493AB}">
      <dsp:nvSpPr>
        <dsp:cNvPr id="0" name=""/>
        <dsp:cNvSpPr/>
      </dsp:nvSpPr>
      <dsp:spPr>
        <a:xfrm>
          <a:off x="4074311" y="1019492"/>
          <a:ext cx="1594813" cy="86332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Cambria" charset="0"/>
              <a:ea typeface="Cambria" charset="0"/>
              <a:cs typeface="Cambria" charset="0"/>
            </a:rPr>
            <a:t>Response</a:t>
          </a:r>
        </a:p>
      </dsp:txBody>
      <dsp:txXfrm>
        <a:off x="4116455" y="1061636"/>
        <a:ext cx="1510525" cy="779036"/>
      </dsp:txXfrm>
    </dsp:sp>
    <dsp:sp modelId="{558C1CBF-9759-8A49-AD70-6C4E3E0AADBF}">
      <dsp:nvSpPr>
        <dsp:cNvPr id="0" name=""/>
        <dsp:cNvSpPr/>
      </dsp:nvSpPr>
      <dsp:spPr>
        <a:xfrm>
          <a:off x="4599017" y="433424"/>
          <a:ext cx="4070924" cy="4070924"/>
        </a:xfrm>
        <a:custGeom>
          <a:avLst/>
          <a:gdLst/>
          <a:ahLst/>
          <a:cxnLst/>
          <a:rect l="0" t="0" r="0" b="0"/>
          <a:pathLst>
            <a:path>
              <a:moveTo>
                <a:pt x="718535" y="483427"/>
              </a:moveTo>
              <a:arcTo wR="2035462" hR="2035462" stAng="13781091" swAng="778205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1C133-AE9D-8B46-98F0-564CE924082E}">
      <dsp:nvSpPr>
        <dsp:cNvPr id="0" name=""/>
        <dsp:cNvSpPr/>
      </dsp:nvSpPr>
      <dsp:spPr>
        <a:xfrm>
          <a:off x="319" y="830791"/>
          <a:ext cx="3193521" cy="3757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2AE70-9824-4D4F-9EC3-5AD010C9BA84}">
      <dsp:nvSpPr>
        <dsp:cNvPr id="0" name=""/>
        <dsp:cNvSpPr/>
      </dsp:nvSpPr>
      <dsp:spPr>
        <a:xfrm>
          <a:off x="159996" y="981075"/>
          <a:ext cx="2874168" cy="2442104"/>
        </a:xfrm>
        <a:prstGeom prst="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941203-8EF1-5943-A0D5-0298B5775236}">
      <dsp:nvSpPr>
        <dsp:cNvPr id="0" name=""/>
        <dsp:cNvSpPr/>
      </dsp:nvSpPr>
      <dsp:spPr>
        <a:xfrm>
          <a:off x="159996" y="3423179"/>
          <a:ext cx="2874168" cy="1014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Awareness, knowledge,  and education</a:t>
          </a:r>
        </a:p>
      </dsp:txBody>
      <dsp:txXfrm>
        <a:off x="159996" y="3423179"/>
        <a:ext cx="2874168" cy="1014412"/>
      </dsp:txXfrm>
    </dsp:sp>
    <dsp:sp modelId="{84AA24A0-755A-7644-85F1-7C47C26B7459}">
      <dsp:nvSpPr>
        <dsp:cNvPr id="0" name=""/>
        <dsp:cNvSpPr/>
      </dsp:nvSpPr>
      <dsp:spPr>
        <a:xfrm>
          <a:off x="3965116" y="830791"/>
          <a:ext cx="3193521" cy="3757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A335C6-E4D0-8143-AADE-6E963F2A6BC6}">
      <dsp:nvSpPr>
        <dsp:cNvPr id="0" name=""/>
        <dsp:cNvSpPr/>
      </dsp:nvSpPr>
      <dsp:spPr>
        <a:xfrm>
          <a:off x="4124793" y="981075"/>
          <a:ext cx="2874168" cy="2442104"/>
        </a:xfrm>
        <a:prstGeom prst="rect">
          <a:avLst/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F70F06-082D-E242-8D8E-7B145EFCA9C4}">
      <dsp:nvSpPr>
        <dsp:cNvPr id="0" name=""/>
        <dsp:cNvSpPr/>
      </dsp:nvSpPr>
      <dsp:spPr>
        <a:xfrm>
          <a:off x="4124793" y="3423179"/>
          <a:ext cx="2874168" cy="1014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Process and measurement</a:t>
          </a:r>
        </a:p>
      </dsp:txBody>
      <dsp:txXfrm>
        <a:off x="4124793" y="3423179"/>
        <a:ext cx="2874168" cy="1014412"/>
      </dsp:txXfrm>
    </dsp:sp>
    <dsp:sp modelId="{A47D1865-43F5-B741-8E3B-32659823449B}">
      <dsp:nvSpPr>
        <dsp:cNvPr id="0" name=""/>
        <dsp:cNvSpPr/>
      </dsp:nvSpPr>
      <dsp:spPr>
        <a:xfrm>
          <a:off x="7929913" y="830791"/>
          <a:ext cx="3193521" cy="37570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350841-A4C5-834F-B630-79C9B025462F}">
      <dsp:nvSpPr>
        <dsp:cNvPr id="0" name=""/>
        <dsp:cNvSpPr/>
      </dsp:nvSpPr>
      <dsp:spPr>
        <a:xfrm>
          <a:off x="8089590" y="981075"/>
          <a:ext cx="2874168" cy="2442104"/>
        </a:xfrm>
        <a:prstGeom prst="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D25D87-854A-D14F-9593-5FC57B847E47}">
      <dsp:nvSpPr>
        <dsp:cNvPr id="0" name=""/>
        <dsp:cNvSpPr/>
      </dsp:nvSpPr>
      <dsp:spPr>
        <a:xfrm>
          <a:off x="8089590" y="3423179"/>
          <a:ext cx="2874168" cy="1014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Tools</a:t>
          </a:r>
        </a:p>
      </dsp:txBody>
      <dsp:txXfrm>
        <a:off x="8089590" y="3423179"/>
        <a:ext cx="2874168" cy="10144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38FB-721A-40F1-B230-D65D88994429}">
      <dsp:nvSpPr>
        <dsp:cNvPr id="0" name=""/>
        <dsp:cNvSpPr/>
      </dsp:nvSpPr>
      <dsp:spPr>
        <a:xfrm>
          <a:off x="3564" y="330654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C1 Define Security Requirements</a:t>
          </a:r>
        </a:p>
      </dsp:txBody>
      <dsp:txXfrm>
        <a:off x="3564" y="330654"/>
        <a:ext cx="1929993" cy="1157995"/>
      </dsp:txXfrm>
    </dsp:sp>
    <dsp:sp modelId="{51315160-EC5C-4B37-86E7-BDB7E6AA8938}">
      <dsp:nvSpPr>
        <dsp:cNvPr id="0" name=""/>
        <dsp:cNvSpPr/>
      </dsp:nvSpPr>
      <dsp:spPr>
        <a:xfrm>
          <a:off x="2126557" y="330654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C2 Leverage Security Frameworks and Libraries</a:t>
          </a:r>
        </a:p>
      </dsp:txBody>
      <dsp:txXfrm>
        <a:off x="2126557" y="330654"/>
        <a:ext cx="1929993" cy="1157995"/>
      </dsp:txXfrm>
    </dsp:sp>
    <dsp:sp modelId="{BCDA4301-B001-45CB-A0DF-81173A9A1A61}">
      <dsp:nvSpPr>
        <dsp:cNvPr id="0" name=""/>
        <dsp:cNvSpPr/>
      </dsp:nvSpPr>
      <dsp:spPr>
        <a:xfrm>
          <a:off x="4249549" y="330654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C3 </a:t>
          </a:r>
          <a:r>
            <a:rPr lang="fr-FR" sz="2000" b="1" i="0" kern="1200" dirty="0"/>
            <a:t>Secure Database Access</a:t>
          </a:r>
          <a:endParaRPr lang="fr-FR" sz="2000" b="1" kern="1200" dirty="0"/>
        </a:p>
      </dsp:txBody>
      <dsp:txXfrm>
        <a:off x="4249549" y="330654"/>
        <a:ext cx="1929993" cy="1157995"/>
      </dsp:txXfrm>
    </dsp:sp>
    <dsp:sp modelId="{CCC989E0-0DFF-449D-95C6-C78EE2D295AD}">
      <dsp:nvSpPr>
        <dsp:cNvPr id="0" name=""/>
        <dsp:cNvSpPr/>
      </dsp:nvSpPr>
      <dsp:spPr>
        <a:xfrm>
          <a:off x="6372541" y="330654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C4 Encode and Escape Data</a:t>
          </a:r>
        </a:p>
      </dsp:txBody>
      <dsp:txXfrm>
        <a:off x="6372541" y="330654"/>
        <a:ext cx="1929993" cy="1157995"/>
      </dsp:txXfrm>
    </dsp:sp>
    <dsp:sp modelId="{4942891C-26AB-4AAF-9992-762208DD347E}">
      <dsp:nvSpPr>
        <dsp:cNvPr id="0" name=""/>
        <dsp:cNvSpPr/>
      </dsp:nvSpPr>
      <dsp:spPr>
        <a:xfrm>
          <a:off x="8495534" y="330654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C5 Validate All Imputs</a:t>
          </a:r>
          <a:endParaRPr lang="fr-FR" sz="2000" b="1" kern="1200" dirty="0"/>
        </a:p>
      </dsp:txBody>
      <dsp:txXfrm>
        <a:off x="8495534" y="330654"/>
        <a:ext cx="1929993" cy="1157995"/>
      </dsp:txXfrm>
    </dsp:sp>
    <dsp:sp modelId="{ACBB974A-1429-4BDE-9805-F58B25699D28}">
      <dsp:nvSpPr>
        <dsp:cNvPr id="0" name=""/>
        <dsp:cNvSpPr/>
      </dsp:nvSpPr>
      <dsp:spPr>
        <a:xfrm>
          <a:off x="3564" y="1681649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C6 Implement Digital Identity</a:t>
          </a:r>
        </a:p>
      </dsp:txBody>
      <dsp:txXfrm>
        <a:off x="3564" y="1681649"/>
        <a:ext cx="1929993" cy="1157995"/>
      </dsp:txXfrm>
    </dsp:sp>
    <dsp:sp modelId="{7EA96771-28D4-4CC2-907E-A49BF8D5ED5C}">
      <dsp:nvSpPr>
        <dsp:cNvPr id="0" name=""/>
        <dsp:cNvSpPr/>
      </dsp:nvSpPr>
      <dsp:spPr>
        <a:xfrm>
          <a:off x="2126557" y="1681649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C7 Enforce Access Control</a:t>
          </a:r>
        </a:p>
      </dsp:txBody>
      <dsp:txXfrm>
        <a:off x="2126557" y="1681649"/>
        <a:ext cx="1929993" cy="1157995"/>
      </dsp:txXfrm>
    </dsp:sp>
    <dsp:sp modelId="{ED62E311-2F42-4A35-B3AD-FF32DD444DE5}">
      <dsp:nvSpPr>
        <dsp:cNvPr id="0" name=""/>
        <dsp:cNvSpPr/>
      </dsp:nvSpPr>
      <dsp:spPr>
        <a:xfrm>
          <a:off x="4249549" y="1681649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C8 Protect Data Everywhere</a:t>
          </a:r>
          <a:endParaRPr lang="fr-FR" sz="2000" b="1" kern="1200" dirty="0"/>
        </a:p>
      </dsp:txBody>
      <dsp:txXfrm>
        <a:off x="4249549" y="1681649"/>
        <a:ext cx="1929993" cy="1157995"/>
      </dsp:txXfrm>
    </dsp:sp>
    <dsp:sp modelId="{B13DB3B7-AED0-416A-AD7A-F681300AA420}">
      <dsp:nvSpPr>
        <dsp:cNvPr id="0" name=""/>
        <dsp:cNvSpPr/>
      </dsp:nvSpPr>
      <dsp:spPr>
        <a:xfrm>
          <a:off x="6372541" y="1681649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C9 Implement Security Logging and Monitoring</a:t>
          </a:r>
          <a:endParaRPr lang="fr-FR" sz="2000" b="1" kern="1200" dirty="0"/>
        </a:p>
      </dsp:txBody>
      <dsp:txXfrm>
        <a:off x="6372541" y="1681649"/>
        <a:ext cx="1929993" cy="1157995"/>
      </dsp:txXfrm>
    </dsp:sp>
    <dsp:sp modelId="{ADDAF73E-903B-49E5-A3C8-FD6BB43CB0C2}">
      <dsp:nvSpPr>
        <dsp:cNvPr id="0" name=""/>
        <dsp:cNvSpPr/>
      </dsp:nvSpPr>
      <dsp:spPr>
        <a:xfrm>
          <a:off x="8495534" y="1681649"/>
          <a:ext cx="1929993" cy="1157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b="1" kern="1200" dirty="0"/>
            <a:t>C10 Handle All Errors and Exceptions</a:t>
          </a:r>
        </a:p>
      </dsp:txBody>
      <dsp:txXfrm>
        <a:off x="8495534" y="1681649"/>
        <a:ext cx="1929993" cy="11579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2BD04-BF57-6945-B6E0-F72F33DBE81E}">
      <dsp:nvSpPr>
        <dsp:cNvPr id="0" name=""/>
        <dsp:cNvSpPr/>
      </dsp:nvSpPr>
      <dsp:spPr>
        <a:xfrm>
          <a:off x="9724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Account Aggregation</a:t>
          </a:r>
        </a:p>
      </dsp:txBody>
      <dsp:txXfrm>
        <a:off x="9724" y="201481"/>
        <a:ext cx="1453261" cy="871957"/>
      </dsp:txXfrm>
    </dsp:sp>
    <dsp:sp modelId="{0E973102-BFE6-F24D-8D6B-43D1EF8ED8A6}">
      <dsp:nvSpPr>
        <dsp:cNvPr id="0" name=""/>
        <dsp:cNvSpPr/>
      </dsp:nvSpPr>
      <dsp:spPr>
        <a:xfrm>
          <a:off x="1608312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Account Creation</a:t>
          </a:r>
        </a:p>
      </dsp:txBody>
      <dsp:txXfrm>
        <a:off x="1608312" y="201481"/>
        <a:ext cx="1453261" cy="871957"/>
      </dsp:txXfrm>
    </dsp:sp>
    <dsp:sp modelId="{695A1E81-D962-724B-887B-D15F6DCC5FC9}">
      <dsp:nvSpPr>
        <dsp:cNvPr id="0" name=""/>
        <dsp:cNvSpPr/>
      </dsp:nvSpPr>
      <dsp:spPr>
        <a:xfrm>
          <a:off x="3206900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Ad Fraud</a:t>
          </a:r>
        </a:p>
      </dsp:txBody>
      <dsp:txXfrm>
        <a:off x="3206900" y="201481"/>
        <a:ext cx="1453261" cy="871957"/>
      </dsp:txXfrm>
    </dsp:sp>
    <dsp:sp modelId="{1193159C-379B-F44A-B13E-B85725905EC1}">
      <dsp:nvSpPr>
        <dsp:cNvPr id="0" name=""/>
        <dsp:cNvSpPr/>
      </dsp:nvSpPr>
      <dsp:spPr>
        <a:xfrm>
          <a:off x="4805489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CAPTCHA defeat</a:t>
          </a:r>
        </a:p>
      </dsp:txBody>
      <dsp:txXfrm>
        <a:off x="4805489" y="201481"/>
        <a:ext cx="1453261" cy="871957"/>
      </dsp:txXfrm>
    </dsp:sp>
    <dsp:sp modelId="{0F8FF604-E99C-0A4C-9843-96709B9C9CEE}">
      <dsp:nvSpPr>
        <dsp:cNvPr id="0" name=""/>
        <dsp:cNvSpPr/>
      </dsp:nvSpPr>
      <dsp:spPr>
        <a:xfrm>
          <a:off x="6404077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Carding</a:t>
          </a:r>
        </a:p>
      </dsp:txBody>
      <dsp:txXfrm>
        <a:off x="6404077" y="201481"/>
        <a:ext cx="1453261" cy="871957"/>
      </dsp:txXfrm>
    </dsp:sp>
    <dsp:sp modelId="{94EE387F-FDED-0646-A76E-2467D021A681}">
      <dsp:nvSpPr>
        <dsp:cNvPr id="0" name=""/>
        <dsp:cNvSpPr/>
      </dsp:nvSpPr>
      <dsp:spPr>
        <a:xfrm>
          <a:off x="8002665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Card Cracking</a:t>
          </a:r>
        </a:p>
      </dsp:txBody>
      <dsp:txXfrm>
        <a:off x="8002665" y="201481"/>
        <a:ext cx="1453261" cy="871957"/>
      </dsp:txXfrm>
    </dsp:sp>
    <dsp:sp modelId="{E0E989AC-765D-3C47-8B78-39DEBEEFBFC5}">
      <dsp:nvSpPr>
        <dsp:cNvPr id="0" name=""/>
        <dsp:cNvSpPr/>
      </dsp:nvSpPr>
      <dsp:spPr>
        <a:xfrm>
          <a:off x="9601253" y="201481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Cashing Out</a:t>
          </a:r>
        </a:p>
      </dsp:txBody>
      <dsp:txXfrm>
        <a:off x="9601253" y="201481"/>
        <a:ext cx="1453261" cy="871957"/>
      </dsp:txXfrm>
    </dsp:sp>
    <dsp:sp modelId="{D80197E9-EA24-A644-B9B5-7379B15641C0}">
      <dsp:nvSpPr>
        <dsp:cNvPr id="0" name=""/>
        <dsp:cNvSpPr/>
      </dsp:nvSpPr>
      <dsp:spPr>
        <a:xfrm>
          <a:off x="9724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Credential Cracking</a:t>
          </a:r>
        </a:p>
      </dsp:txBody>
      <dsp:txXfrm>
        <a:off x="9724" y="1218764"/>
        <a:ext cx="1453261" cy="871957"/>
      </dsp:txXfrm>
    </dsp:sp>
    <dsp:sp modelId="{A0FB2854-BA8E-0B4B-80B7-D5FE7F4B4BB5}">
      <dsp:nvSpPr>
        <dsp:cNvPr id="0" name=""/>
        <dsp:cNvSpPr/>
      </dsp:nvSpPr>
      <dsp:spPr>
        <a:xfrm>
          <a:off x="1608312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Credential Stuffing</a:t>
          </a:r>
        </a:p>
      </dsp:txBody>
      <dsp:txXfrm>
        <a:off x="1608312" y="1218764"/>
        <a:ext cx="1453261" cy="871957"/>
      </dsp:txXfrm>
    </dsp:sp>
    <dsp:sp modelId="{6F4710E8-F20B-DB42-80B6-39CE317947C0}">
      <dsp:nvSpPr>
        <dsp:cNvPr id="0" name=""/>
        <dsp:cNvSpPr/>
      </dsp:nvSpPr>
      <dsp:spPr>
        <a:xfrm>
          <a:off x="3206900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Denial of Inventory</a:t>
          </a:r>
        </a:p>
      </dsp:txBody>
      <dsp:txXfrm>
        <a:off x="3206900" y="1218764"/>
        <a:ext cx="1453261" cy="871957"/>
      </dsp:txXfrm>
    </dsp:sp>
    <dsp:sp modelId="{77C0E578-A042-C647-9824-CBD5FC430DA9}">
      <dsp:nvSpPr>
        <dsp:cNvPr id="0" name=""/>
        <dsp:cNvSpPr/>
      </dsp:nvSpPr>
      <dsp:spPr>
        <a:xfrm>
          <a:off x="4805489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Denial of Service</a:t>
          </a:r>
        </a:p>
      </dsp:txBody>
      <dsp:txXfrm>
        <a:off x="4805489" y="1218764"/>
        <a:ext cx="1453261" cy="871957"/>
      </dsp:txXfrm>
    </dsp:sp>
    <dsp:sp modelId="{3BAD3CF2-CD9D-4546-B1BE-A208CE88BD0D}">
      <dsp:nvSpPr>
        <dsp:cNvPr id="0" name=""/>
        <dsp:cNvSpPr/>
      </dsp:nvSpPr>
      <dsp:spPr>
        <a:xfrm>
          <a:off x="6404077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Expediting </a:t>
          </a:r>
        </a:p>
      </dsp:txBody>
      <dsp:txXfrm>
        <a:off x="6404077" y="1218764"/>
        <a:ext cx="1453261" cy="871957"/>
      </dsp:txXfrm>
    </dsp:sp>
    <dsp:sp modelId="{B0B2380C-1DC0-E142-8D5D-C48F48BFEDBD}">
      <dsp:nvSpPr>
        <dsp:cNvPr id="0" name=""/>
        <dsp:cNvSpPr/>
      </dsp:nvSpPr>
      <dsp:spPr>
        <a:xfrm>
          <a:off x="8002665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Fingerprinting</a:t>
          </a:r>
        </a:p>
      </dsp:txBody>
      <dsp:txXfrm>
        <a:off x="8002665" y="1218764"/>
        <a:ext cx="1453261" cy="871957"/>
      </dsp:txXfrm>
    </dsp:sp>
    <dsp:sp modelId="{38015284-2F96-444E-8D2F-E56166D34518}">
      <dsp:nvSpPr>
        <dsp:cNvPr id="0" name=""/>
        <dsp:cNvSpPr/>
      </dsp:nvSpPr>
      <dsp:spPr>
        <a:xfrm>
          <a:off x="9601253" y="1218764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Footprinting </a:t>
          </a:r>
        </a:p>
      </dsp:txBody>
      <dsp:txXfrm>
        <a:off x="9601253" y="1218764"/>
        <a:ext cx="1453261" cy="871957"/>
      </dsp:txXfrm>
    </dsp:sp>
    <dsp:sp modelId="{DE16D16F-E0A3-FD48-9C9A-A2C164BEC824}">
      <dsp:nvSpPr>
        <dsp:cNvPr id="0" name=""/>
        <dsp:cNvSpPr/>
      </dsp:nvSpPr>
      <dsp:spPr>
        <a:xfrm>
          <a:off x="9724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Scalping</a:t>
          </a:r>
        </a:p>
      </dsp:txBody>
      <dsp:txXfrm>
        <a:off x="9724" y="2236048"/>
        <a:ext cx="1453261" cy="871957"/>
      </dsp:txXfrm>
    </dsp:sp>
    <dsp:sp modelId="{B429B9E5-33BF-8546-B07C-9B3BDA044E27}">
      <dsp:nvSpPr>
        <dsp:cNvPr id="0" name=""/>
        <dsp:cNvSpPr/>
      </dsp:nvSpPr>
      <dsp:spPr>
        <a:xfrm>
          <a:off x="1608312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Scraping</a:t>
          </a:r>
        </a:p>
      </dsp:txBody>
      <dsp:txXfrm>
        <a:off x="1608312" y="2236048"/>
        <a:ext cx="1453261" cy="871957"/>
      </dsp:txXfrm>
    </dsp:sp>
    <dsp:sp modelId="{39361EBE-9D6C-9444-84DD-C3C5E130339E}">
      <dsp:nvSpPr>
        <dsp:cNvPr id="0" name=""/>
        <dsp:cNvSpPr/>
      </dsp:nvSpPr>
      <dsp:spPr>
        <a:xfrm>
          <a:off x="3206900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Skewing</a:t>
          </a:r>
        </a:p>
      </dsp:txBody>
      <dsp:txXfrm>
        <a:off x="3206900" y="2236048"/>
        <a:ext cx="1453261" cy="871957"/>
      </dsp:txXfrm>
    </dsp:sp>
    <dsp:sp modelId="{0147812D-EF09-9740-ABF1-6E535A1C038F}">
      <dsp:nvSpPr>
        <dsp:cNvPr id="0" name=""/>
        <dsp:cNvSpPr/>
      </dsp:nvSpPr>
      <dsp:spPr>
        <a:xfrm>
          <a:off x="4805489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Sniping</a:t>
          </a:r>
        </a:p>
      </dsp:txBody>
      <dsp:txXfrm>
        <a:off x="4805489" y="2236048"/>
        <a:ext cx="1453261" cy="871957"/>
      </dsp:txXfrm>
    </dsp:sp>
    <dsp:sp modelId="{D90E5203-97DA-324E-A672-E4AB1A2F9495}">
      <dsp:nvSpPr>
        <dsp:cNvPr id="0" name=""/>
        <dsp:cNvSpPr/>
      </dsp:nvSpPr>
      <dsp:spPr>
        <a:xfrm>
          <a:off x="6404077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Spamming</a:t>
          </a:r>
        </a:p>
      </dsp:txBody>
      <dsp:txXfrm>
        <a:off x="6404077" y="2236048"/>
        <a:ext cx="1453261" cy="871957"/>
      </dsp:txXfrm>
    </dsp:sp>
    <dsp:sp modelId="{78AF5BC0-C990-1344-80EF-CC8A868865EB}">
      <dsp:nvSpPr>
        <dsp:cNvPr id="0" name=""/>
        <dsp:cNvSpPr/>
      </dsp:nvSpPr>
      <dsp:spPr>
        <a:xfrm>
          <a:off x="8002665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Token Cracking</a:t>
          </a:r>
        </a:p>
      </dsp:txBody>
      <dsp:txXfrm>
        <a:off x="8002665" y="2236048"/>
        <a:ext cx="1453261" cy="871957"/>
      </dsp:txXfrm>
    </dsp:sp>
    <dsp:sp modelId="{D9034765-4709-3644-B1DD-0B680AC1F0C4}">
      <dsp:nvSpPr>
        <dsp:cNvPr id="0" name=""/>
        <dsp:cNvSpPr/>
      </dsp:nvSpPr>
      <dsp:spPr>
        <a:xfrm>
          <a:off x="9601253" y="2236048"/>
          <a:ext cx="1453261" cy="871957"/>
        </a:xfrm>
        <a:prstGeom prst="rect">
          <a:avLst/>
        </a:prstGeom>
        <a:solidFill>
          <a:srgbClr val="FDECAF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Vulnerability Scanning</a:t>
          </a:r>
        </a:p>
      </dsp:txBody>
      <dsp:txXfrm>
        <a:off x="9601253" y="2236048"/>
        <a:ext cx="1453261" cy="8719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F0445C-D550-764E-BF12-CD8470623281}">
      <dsp:nvSpPr>
        <dsp:cNvPr id="0" name=""/>
        <dsp:cNvSpPr/>
      </dsp:nvSpPr>
      <dsp:spPr>
        <a:xfrm>
          <a:off x="0" y="0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9CED4-E086-9D4A-A7FE-6749B9DD7E0B}">
      <dsp:nvSpPr>
        <dsp:cNvPr id="0" name=""/>
        <dsp:cNvSpPr/>
      </dsp:nvSpPr>
      <dsp:spPr>
        <a:xfrm>
          <a:off x="0" y="0"/>
          <a:ext cx="8128000" cy="204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700" kern="1200" dirty="0"/>
            <a:t>Delivery of awareness and education</a:t>
          </a:r>
        </a:p>
      </dsp:txBody>
      <dsp:txXfrm>
        <a:off x="0" y="0"/>
        <a:ext cx="8128000" cy="2049733"/>
      </dsp:txXfrm>
    </dsp:sp>
    <dsp:sp modelId="{73C6BED6-5243-854A-BD3F-AE116593B0D6}">
      <dsp:nvSpPr>
        <dsp:cNvPr id="0" name=""/>
        <dsp:cNvSpPr/>
      </dsp:nvSpPr>
      <dsp:spPr>
        <a:xfrm>
          <a:off x="0" y="2049733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8E78B-714D-BA47-B65F-B1DCEEC7AF14}">
      <dsp:nvSpPr>
        <dsp:cNvPr id="0" name=""/>
        <dsp:cNvSpPr/>
      </dsp:nvSpPr>
      <dsp:spPr>
        <a:xfrm>
          <a:off x="0" y="2049733"/>
          <a:ext cx="8128000" cy="204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marL="0" lvl="0" indent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700" kern="1200" dirty="0"/>
            <a:t>Administration of the training platforms</a:t>
          </a:r>
        </a:p>
      </dsp:txBody>
      <dsp:txXfrm>
        <a:off x="0" y="2049733"/>
        <a:ext cx="8128000" cy="20497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8E8A72-62C7-054E-B134-9DE7BEE71FF9}">
      <dsp:nvSpPr>
        <dsp:cNvPr id="0" name=""/>
        <dsp:cNvSpPr/>
      </dsp:nvSpPr>
      <dsp:spPr>
        <a:xfrm>
          <a:off x="0" y="2041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F371F6-E0F9-FE4C-9130-35F1A3351006}">
      <dsp:nvSpPr>
        <dsp:cNvPr id="0" name=""/>
        <dsp:cNvSpPr/>
      </dsp:nvSpPr>
      <dsp:spPr>
        <a:xfrm>
          <a:off x="0" y="2041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Secure code review methodology</a:t>
          </a:r>
        </a:p>
      </dsp:txBody>
      <dsp:txXfrm>
        <a:off x="0" y="2041"/>
        <a:ext cx="5809598" cy="379723"/>
      </dsp:txXfrm>
    </dsp:sp>
    <dsp:sp modelId="{D06874C5-03A6-C145-91BB-7A56DA626107}">
      <dsp:nvSpPr>
        <dsp:cNvPr id="0" name=""/>
        <dsp:cNvSpPr/>
      </dsp:nvSpPr>
      <dsp:spPr>
        <a:xfrm>
          <a:off x="0" y="381765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B0E74-E769-7F48-A7A7-B3FB5F880CFD}">
      <dsp:nvSpPr>
        <dsp:cNvPr id="0" name=""/>
        <dsp:cNvSpPr/>
      </dsp:nvSpPr>
      <dsp:spPr>
        <a:xfrm>
          <a:off x="0" y="381765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Technical reference for secure code review: OWASP Top 10</a:t>
          </a:r>
        </a:p>
      </dsp:txBody>
      <dsp:txXfrm>
        <a:off x="0" y="381765"/>
        <a:ext cx="5809598" cy="379723"/>
      </dsp:txXfrm>
    </dsp:sp>
    <dsp:sp modelId="{C0624BCB-08D3-6B43-87F5-E6FF6A2858E6}">
      <dsp:nvSpPr>
        <dsp:cNvPr id="0" name=""/>
        <dsp:cNvSpPr/>
      </dsp:nvSpPr>
      <dsp:spPr>
        <a:xfrm>
          <a:off x="0" y="761488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2AC13E-8CB1-014A-A6FB-77BD53E3FA92}">
      <dsp:nvSpPr>
        <dsp:cNvPr id="0" name=""/>
        <dsp:cNvSpPr/>
      </dsp:nvSpPr>
      <dsp:spPr>
        <a:xfrm>
          <a:off x="0" y="761488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HTML5</a:t>
          </a:r>
        </a:p>
      </dsp:txBody>
      <dsp:txXfrm>
        <a:off x="0" y="761488"/>
        <a:ext cx="5809598" cy="379723"/>
      </dsp:txXfrm>
    </dsp:sp>
    <dsp:sp modelId="{F47C9020-6BDF-284B-80F6-76D75FB5FB5D}">
      <dsp:nvSpPr>
        <dsp:cNvPr id="0" name=""/>
        <dsp:cNvSpPr/>
      </dsp:nvSpPr>
      <dsp:spPr>
        <a:xfrm>
          <a:off x="0" y="1141212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A88797-4A86-D14C-8887-8803B0C00DE7}">
      <dsp:nvSpPr>
        <dsp:cNvPr id="0" name=""/>
        <dsp:cNvSpPr/>
      </dsp:nvSpPr>
      <dsp:spPr>
        <a:xfrm>
          <a:off x="0" y="1141212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Same origin policy</a:t>
          </a:r>
        </a:p>
      </dsp:txBody>
      <dsp:txXfrm>
        <a:off x="0" y="1141212"/>
        <a:ext cx="5809598" cy="379723"/>
      </dsp:txXfrm>
    </dsp:sp>
    <dsp:sp modelId="{9E9CE896-DE75-2941-A08D-C6A2F673E1F5}">
      <dsp:nvSpPr>
        <dsp:cNvPr id="0" name=""/>
        <dsp:cNvSpPr/>
      </dsp:nvSpPr>
      <dsp:spPr>
        <a:xfrm>
          <a:off x="0" y="1520935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50856A-CD18-0E4E-BDD5-622C52276BE6}">
      <dsp:nvSpPr>
        <dsp:cNvPr id="0" name=""/>
        <dsp:cNvSpPr/>
      </dsp:nvSpPr>
      <dsp:spPr>
        <a:xfrm>
          <a:off x="0" y="1520935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Reviewing logging code</a:t>
          </a:r>
        </a:p>
      </dsp:txBody>
      <dsp:txXfrm>
        <a:off x="0" y="1520935"/>
        <a:ext cx="5809598" cy="379723"/>
      </dsp:txXfrm>
    </dsp:sp>
    <dsp:sp modelId="{F7A53DBB-DC90-2144-9341-B9F0B81AB28A}">
      <dsp:nvSpPr>
        <dsp:cNvPr id="0" name=""/>
        <dsp:cNvSpPr/>
      </dsp:nvSpPr>
      <dsp:spPr>
        <a:xfrm>
          <a:off x="0" y="1900659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4AC452-94E8-194F-8A3F-2B49B7512ABE}">
      <dsp:nvSpPr>
        <dsp:cNvPr id="0" name=""/>
        <dsp:cNvSpPr/>
      </dsp:nvSpPr>
      <dsp:spPr>
        <a:xfrm>
          <a:off x="0" y="1900659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Error handling</a:t>
          </a:r>
        </a:p>
      </dsp:txBody>
      <dsp:txXfrm>
        <a:off x="0" y="1900659"/>
        <a:ext cx="5809598" cy="379723"/>
      </dsp:txXfrm>
    </dsp:sp>
    <dsp:sp modelId="{FFA4B056-5933-6347-B361-6B1E41A93F05}">
      <dsp:nvSpPr>
        <dsp:cNvPr id="0" name=""/>
        <dsp:cNvSpPr/>
      </dsp:nvSpPr>
      <dsp:spPr>
        <a:xfrm>
          <a:off x="0" y="2280382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E76AE6-0472-0441-8AD8-D7597424270E}">
      <dsp:nvSpPr>
        <dsp:cNvPr id="0" name=""/>
        <dsp:cNvSpPr/>
      </dsp:nvSpPr>
      <dsp:spPr>
        <a:xfrm>
          <a:off x="0" y="2280382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Buffer overruns</a:t>
          </a:r>
        </a:p>
      </dsp:txBody>
      <dsp:txXfrm>
        <a:off x="0" y="2280382"/>
        <a:ext cx="5809598" cy="379723"/>
      </dsp:txXfrm>
    </dsp:sp>
    <dsp:sp modelId="{B759BC9E-5107-E241-91D2-57E22263DC66}">
      <dsp:nvSpPr>
        <dsp:cNvPr id="0" name=""/>
        <dsp:cNvSpPr/>
      </dsp:nvSpPr>
      <dsp:spPr>
        <a:xfrm>
          <a:off x="0" y="2660106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B5471-8D23-E242-9C6D-BA55E87D6580}">
      <dsp:nvSpPr>
        <dsp:cNvPr id="0" name=""/>
        <dsp:cNvSpPr/>
      </dsp:nvSpPr>
      <dsp:spPr>
        <a:xfrm>
          <a:off x="0" y="2660106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Client side JavaScript</a:t>
          </a:r>
        </a:p>
      </dsp:txBody>
      <dsp:txXfrm>
        <a:off x="0" y="2660106"/>
        <a:ext cx="5809598" cy="379723"/>
      </dsp:txXfrm>
    </dsp:sp>
    <dsp:sp modelId="{3DD1436E-D7D1-BE44-844F-4CDA9F3EEDFE}">
      <dsp:nvSpPr>
        <dsp:cNvPr id="0" name=""/>
        <dsp:cNvSpPr/>
      </dsp:nvSpPr>
      <dsp:spPr>
        <a:xfrm>
          <a:off x="0" y="3039829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48C5FB-7634-7048-90FC-65F0C062BB1E}">
      <dsp:nvSpPr>
        <dsp:cNvPr id="0" name=""/>
        <dsp:cNvSpPr/>
      </dsp:nvSpPr>
      <dsp:spPr>
        <a:xfrm>
          <a:off x="0" y="3039829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Code review do's and don'ts</a:t>
          </a:r>
        </a:p>
      </dsp:txBody>
      <dsp:txXfrm>
        <a:off x="0" y="3039829"/>
        <a:ext cx="5809598" cy="379723"/>
      </dsp:txXfrm>
    </dsp:sp>
    <dsp:sp modelId="{A485DB08-1111-2148-9C9A-2285ADC96E78}">
      <dsp:nvSpPr>
        <dsp:cNvPr id="0" name=""/>
        <dsp:cNvSpPr/>
      </dsp:nvSpPr>
      <dsp:spPr>
        <a:xfrm>
          <a:off x="0" y="3419553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FAF69A-0A59-B445-9EB7-AFD59B9A0293}">
      <dsp:nvSpPr>
        <dsp:cNvPr id="0" name=""/>
        <dsp:cNvSpPr/>
      </dsp:nvSpPr>
      <dsp:spPr>
        <a:xfrm>
          <a:off x="0" y="3419553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Code review checklist</a:t>
          </a:r>
        </a:p>
      </dsp:txBody>
      <dsp:txXfrm>
        <a:off x="0" y="3419553"/>
        <a:ext cx="5809598" cy="379723"/>
      </dsp:txXfrm>
    </dsp:sp>
    <dsp:sp modelId="{6A0CFEE8-AD24-7849-8E9C-EE188B3425F4}">
      <dsp:nvSpPr>
        <dsp:cNvPr id="0" name=""/>
        <dsp:cNvSpPr/>
      </dsp:nvSpPr>
      <dsp:spPr>
        <a:xfrm>
          <a:off x="0" y="3799276"/>
          <a:ext cx="580959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6BC3C-3038-554C-9366-37801C4B8F5F}">
      <dsp:nvSpPr>
        <dsp:cNvPr id="0" name=""/>
        <dsp:cNvSpPr/>
      </dsp:nvSpPr>
      <dsp:spPr>
        <a:xfrm>
          <a:off x="0" y="3799276"/>
          <a:ext cx="5809598" cy="3797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Code crawling</a:t>
          </a:r>
        </a:p>
      </dsp:txBody>
      <dsp:txXfrm>
        <a:off x="0" y="3799276"/>
        <a:ext cx="5809598" cy="3797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31A5F-02FE-3E41-A921-A401AB8501D9}">
      <dsp:nvSpPr>
        <dsp:cNvPr id="0" name=""/>
        <dsp:cNvSpPr/>
      </dsp:nvSpPr>
      <dsp:spPr>
        <a:xfrm>
          <a:off x="0" y="551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F27B8-6379-8449-A98E-4FACA6856433}">
      <dsp:nvSpPr>
        <dsp:cNvPr id="0" name=""/>
        <dsp:cNvSpPr/>
      </dsp:nvSpPr>
      <dsp:spPr>
        <a:xfrm>
          <a:off x="0" y="551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Principles and techniques of testing</a:t>
          </a:r>
        </a:p>
      </dsp:txBody>
      <dsp:txXfrm>
        <a:off x="0" y="551"/>
        <a:ext cx="5303722" cy="347705"/>
      </dsp:txXfrm>
    </dsp:sp>
    <dsp:sp modelId="{3BF4DE29-4691-E74C-9F80-7433C9B1E944}">
      <dsp:nvSpPr>
        <dsp:cNvPr id="0" name=""/>
        <dsp:cNvSpPr/>
      </dsp:nvSpPr>
      <dsp:spPr>
        <a:xfrm>
          <a:off x="0" y="348257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94715C-09EA-9B4A-A3BF-4F69D7CB8179}">
      <dsp:nvSpPr>
        <dsp:cNvPr id="0" name=""/>
        <dsp:cNvSpPr/>
      </dsp:nvSpPr>
      <dsp:spPr>
        <a:xfrm>
          <a:off x="0" y="348257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Phases of a test</a:t>
          </a:r>
        </a:p>
      </dsp:txBody>
      <dsp:txXfrm>
        <a:off x="0" y="348257"/>
        <a:ext cx="5303722" cy="347705"/>
      </dsp:txXfrm>
    </dsp:sp>
    <dsp:sp modelId="{924C3935-5B27-0F44-98BB-7D8F75A4D046}">
      <dsp:nvSpPr>
        <dsp:cNvPr id="0" name=""/>
        <dsp:cNvSpPr/>
      </dsp:nvSpPr>
      <dsp:spPr>
        <a:xfrm>
          <a:off x="0" y="695963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481A42-4D1A-F545-ADE7-63EB86112479}">
      <dsp:nvSpPr>
        <dsp:cNvPr id="0" name=""/>
        <dsp:cNvSpPr/>
      </dsp:nvSpPr>
      <dsp:spPr>
        <a:xfrm>
          <a:off x="0" y="695963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Configuration and deployment management testing</a:t>
          </a:r>
        </a:p>
      </dsp:txBody>
      <dsp:txXfrm>
        <a:off x="0" y="695963"/>
        <a:ext cx="5303722" cy="347705"/>
      </dsp:txXfrm>
    </dsp:sp>
    <dsp:sp modelId="{42A32317-74EE-9944-8326-2839F1D2FE54}">
      <dsp:nvSpPr>
        <dsp:cNvPr id="0" name=""/>
        <dsp:cNvSpPr/>
      </dsp:nvSpPr>
      <dsp:spPr>
        <a:xfrm>
          <a:off x="0" y="1043669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E9F63A-91FF-8B4A-95FD-BBAE1AF6C9BC}">
      <dsp:nvSpPr>
        <dsp:cNvPr id="0" name=""/>
        <dsp:cNvSpPr/>
      </dsp:nvSpPr>
      <dsp:spPr>
        <a:xfrm>
          <a:off x="0" y="1043669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Identity management testing</a:t>
          </a:r>
        </a:p>
      </dsp:txBody>
      <dsp:txXfrm>
        <a:off x="0" y="1043669"/>
        <a:ext cx="5303722" cy="347705"/>
      </dsp:txXfrm>
    </dsp:sp>
    <dsp:sp modelId="{78590F62-57C1-2F46-852A-D2639C1207BE}">
      <dsp:nvSpPr>
        <dsp:cNvPr id="0" name=""/>
        <dsp:cNvSpPr/>
      </dsp:nvSpPr>
      <dsp:spPr>
        <a:xfrm>
          <a:off x="0" y="1391375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06F9A-837E-4B42-AF44-FAB3A173D43F}">
      <dsp:nvSpPr>
        <dsp:cNvPr id="0" name=""/>
        <dsp:cNvSpPr/>
      </dsp:nvSpPr>
      <dsp:spPr>
        <a:xfrm>
          <a:off x="0" y="1391375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Authentication testing</a:t>
          </a:r>
        </a:p>
      </dsp:txBody>
      <dsp:txXfrm>
        <a:off x="0" y="1391375"/>
        <a:ext cx="5303722" cy="347705"/>
      </dsp:txXfrm>
    </dsp:sp>
    <dsp:sp modelId="{F3D7F910-CD41-D64D-AB77-3C7BCF856A37}">
      <dsp:nvSpPr>
        <dsp:cNvPr id="0" name=""/>
        <dsp:cNvSpPr/>
      </dsp:nvSpPr>
      <dsp:spPr>
        <a:xfrm>
          <a:off x="0" y="1739081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529A1-3C29-8742-A44A-F5AC39154EEC}">
      <dsp:nvSpPr>
        <dsp:cNvPr id="0" name=""/>
        <dsp:cNvSpPr/>
      </dsp:nvSpPr>
      <dsp:spPr>
        <a:xfrm>
          <a:off x="0" y="1739081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Authorization testing</a:t>
          </a:r>
        </a:p>
      </dsp:txBody>
      <dsp:txXfrm>
        <a:off x="0" y="1739081"/>
        <a:ext cx="5303722" cy="347705"/>
      </dsp:txXfrm>
    </dsp:sp>
    <dsp:sp modelId="{CA42C572-0B13-B24E-8758-C8E1AF0634AC}">
      <dsp:nvSpPr>
        <dsp:cNvPr id="0" name=""/>
        <dsp:cNvSpPr/>
      </dsp:nvSpPr>
      <dsp:spPr>
        <a:xfrm>
          <a:off x="0" y="2086787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3FB3-B64B-B24C-B8BC-DADDA399B840}">
      <dsp:nvSpPr>
        <dsp:cNvPr id="0" name=""/>
        <dsp:cNvSpPr/>
      </dsp:nvSpPr>
      <dsp:spPr>
        <a:xfrm>
          <a:off x="0" y="2086787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Session management testing</a:t>
          </a:r>
        </a:p>
      </dsp:txBody>
      <dsp:txXfrm>
        <a:off x="0" y="2086787"/>
        <a:ext cx="5303722" cy="347705"/>
      </dsp:txXfrm>
    </dsp:sp>
    <dsp:sp modelId="{312E9F4F-705C-E043-8B6C-5891FD0A4A1C}">
      <dsp:nvSpPr>
        <dsp:cNvPr id="0" name=""/>
        <dsp:cNvSpPr/>
      </dsp:nvSpPr>
      <dsp:spPr>
        <a:xfrm>
          <a:off x="0" y="2434493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8DC16-1BB3-404F-9251-0E83A74C8ADE}">
      <dsp:nvSpPr>
        <dsp:cNvPr id="0" name=""/>
        <dsp:cNvSpPr/>
      </dsp:nvSpPr>
      <dsp:spPr>
        <a:xfrm>
          <a:off x="0" y="2434493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Input validation testing</a:t>
          </a:r>
        </a:p>
      </dsp:txBody>
      <dsp:txXfrm>
        <a:off x="0" y="2434493"/>
        <a:ext cx="5303722" cy="347705"/>
      </dsp:txXfrm>
    </dsp:sp>
    <dsp:sp modelId="{9C6D9EAC-AB53-244B-B532-753B9556A134}">
      <dsp:nvSpPr>
        <dsp:cNvPr id="0" name=""/>
        <dsp:cNvSpPr/>
      </dsp:nvSpPr>
      <dsp:spPr>
        <a:xfrm>
          <a:off x="0" y="2782199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036B7-9888-6A42-9B00-2759780ACA95}">
      <dsp:nvSpPr>
        <dsp:cNvPr id="0" name=""/>
        <dsp:cNvSpPr/>
      </dsp:nvSpPr>
      <dsp:spPr>
        <a:xfrm>
          <a:off x="0" y="2782199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Testing for error handling</a:t>
          </a:r>
        </a:p>
      </dsp:txBody>
      <dsp:txXfrm>
        <a:off x="0" y="2782199"/>
        <a:ext cx="5303722" cy="347705"/>
      </dsp:txXfrm>
    </dsp:sp>
    <dsp:sp modelId="{40F81799-D8E6-BD44-BA32-710A672858FB}">
      <dsp:nvSpPr>
        <dsp:cNvPr id="0" name=""/>
        <dsp:cNvSpPr/>
      </dsp:nvSpPr>
      <dsp:spPr>
        <a:xfrm>
          <a:off x="0" y="3129905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582F1E-F1AB-1C4D-AC62-FAA67AAE11DA}">
      <dsp:nvSpPr>
        <dsp:cNvPr id="0" name=""/>
        <dsp:cNvSpPr/>
      </dsp:nvSpPr>
      <dsp:spPr>
        <a:xfrm>
          <a:off x="0" y="3129905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Testing for weak crypto</a:t>
          </a:r>
        </a:p>
      </dsp:txBody>
      <dsp:txXfrm>
        <a:off x="0" y="3129905"/>
        <a:ext cx="5303722" cy="347705"/>
      </dsp:txXfrm>
    </dsp:sp>
    <dsp:sp modelId="{A2A998FE-22BD-164E-98C0-FA1B842CC397}">
      <dsp:nvSpPr>
        <dsp:cNvPr id="0" name=""/>
        <dsp:cNvSpPr/>
      </dsp:nvSpPr>
      <dsp:spPr>
        <a:xfrm>
          <a:off x="0" y="3477611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AEFCF-1F79-8C44-9B3A-E74C35B65739}">
      <dsp:nvSpPr>
        <dsp:cNvPr id="0" name=""/>
        <dsp:cNvSpPr/>
      </dsp:nvSpPr>
      <dsp:spPr>
        <a:xfrm>
          <a:off x="0" y="3477611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Business logic testing</a:t>
          </a:r>
        </a:p>
      </dsp:txBody>
      <dsp:txXfrm>
        <a:off x="0" y="3477611"/>
        <a:ext cx="5303722" cy="347705"/>
      </dsp:txXfrm>
    </dsp:sp>
    <dsp:sp modelId="{1A625617-A8F9-7B48-B129-6B9E55FE82A1}">
      <dsp:nvSpPr>
        <dsp:cNvPr id="0" name=""/>
        <dsp:cNvSpPr/>
      </dsp:nvSpPr>
      <dsp:spPr>
        <a:xfrm>
          <a:off x="0" y="3825317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A18EA8-3F42-374A-8CD4-306B0A221E80}">
      <dsp:nvSpPr>
        <dsp:cNvPr id="0" name=""/>
        <dsp:cNvSpPr/>
      </dsp:nvSpPr>
      <dsp:spPr>
        <a:xfrm>
          <a:off x="0" y="3825317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Client side testing</a:t>
          </a:r>
        </a:p>
      </dsp:txBody>
      <dsp:txXfrm>
        <a:off x="0" y="3825317"/>
        <a:ext cx="5303722" cy="347705"/>
      </dsp:txXfrm>
    </dsp:sp>
    <dsp:sp modelId="{B7DDACB7-665D-9341-8D96-A9421936C3AB}">
      <dsp:nvSpPr>
        <dsp:cNvPr id="0" name=""/>
        <dsp:cNvSpPr/>
      </dsp:nvSpPr>
      <dsp:spPr>
        <a:xfrm>
          <a:off x="0" y="4173023"/>
          <a:ext cx="53037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6F520D-2110-5147-B11F-D93A2FB2FB22}">
      <dsp:nvSpPr>
        <dsp:cNvPr id="0" name=""/>
        <dsp:cNvSpPr/>
      </dsp:nvSpPr>
      <dsp:spPr>
        <a:xfrm>
          <a:off x="0" y="4173023"/>
          <a:ext cx="5303722" cy="347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Reporting</a:t>
          </a:r>
        </a:p>
      </dsp:txBody>
      <dsp:txXfrm>
        <a:off x="0" y="4173023"/>
        <a:ext cx="5303722" cy="3477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F0445C-D550-764E-BF12-CD8470623281}">
      <dsp:nvSpPr>
        <dsp:cNvPr id="0" name=""/>
        <dsp:cNvSpPr/>
      </dsp:nvSpPr>
      <dsp:spPr>
        <a:xfrm>
          <a:off x="0" y="2001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9CED4-E086-9D4A-A7FE-6749B9DD7E0B}">
      <dsp:nvSpPr>
        <dsp:cNvPr id="0" name=""/>
        <dsp:cNvSpPr/>
      </dsp:nvSpPr>
      <dsp:spPr>
        <a:xfrm>
          <a:off x="0" y="2001"/>
          <a:ext cx="8128000" cy="136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End-to end SDL or Secure SDLC</a:t>
          </a:r>
        </a:p>
      </dsp:txBody>
      <dsp:txXfrm>
        <a:off x="0" y="2001"/>
        <a:ext cx="8128000" cy="1365154"/>
      </dsp:txXfrm>
    </dsp:sp>
    <dsp:sp modelId="{3DA7583C-C4CD-3F41-880B-C3D8B1A8A044}">
      <dsp:nvSpPr>
        <dsp:cNvPr id="0" name=""/>
        <dsp:cNvSpPr/>
      </dsp:nvSpPr>
      <dsp:spPr>
        <a:xfrm>
          <a:off x="0" y="1367156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A76BBA-A57C-514F-A428-80B2964C6949}">
      <dsp:nvSpPr>
        <dsp:cNvPr id="0" name=""/>
        <dsp:cNvSpPr/>
      </dsp:nvSpPr>
      <dsp:spPr>
        <a:xfrm>
          <a:off x="0" y="1367156"/>
          <a:ext cx="8128000" cy="136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Program metrics</a:t>
          </a:r>
        </a:p>
      </dsp:txBody>
      <dsp:txXfrm>
        <a:off x="0" y="1367156"/>
        <a:ext cx="8128000" cy="1365154"/>
      </dsp:txXfrm>
    </dsp:sp>
    <dsp:sp modelId="{17ABCFA8-D91C-3F4C-A0F1-D9C279FF2BF6}">
      <dsp:nvSpPr>
        <dsp:cNvPr id="0" name=""/>
        <dsp:cNvSpPr/>
      </dsp:nvSpPr>
      <dsp:spPr>
        <a:xfrm>
          <a:off x="0" y="2732311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FC24B-A6A4-BA49-B144-03CBCF85D04B}">
      <dsp:nvSpPr>
        <dsp:cNvPr id="0" name=""/>
        <dsp:cNvSpPr/>
      </dsp:nvSpPr>
      <dsp:spPr>
        <a:xfrm>
          <a:off x="0" y="2732311"/>
          <a:ext cx="8128000" cy="136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Deployment advice/experience on how to be successful</a:t>
          </a:r>
        </a:p>
      </dsp:txBody>
      <dsp:txXfrm>
        <a:off x="0" y="2732311"/>
        <a:ext cx="8128000" cy="13651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95BC18-A2C4-AD4B-9F75-0392E367012B}">
      <dsp:nvSpPr>
        <dsp:cNvPr id="0" name=""/>
        <dsp:cNvSpPr/>
      </dsp:nvSpPr>
      <dsp:spPr>
        <a:xfrm>
          <a:off x="0" y="0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AEA774-BB3A-364C-8661-64031D2C9709}">
      <dsp:nvSpPr>
        <dsp:cNvPr id="0" name=""/>
        <dsp:cNvSpPr/>
      </dsp:nvSpPr>
      <dsp:spPr>
        <a:xfrm>
          <a:off x="0" y="0"/>
          <a:ext cx="8128000" cy="204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No options for SAST or IAST</a:t>
          </a:r>
        </a:p>
      </dsp:txBody>
      <dsp:txXfrm>
        <a:off x="0" y="0"/>
        <a:ext cx="8128000" cy="2049733"/>
      </dsp:txXfrm>
    </dsp:sp>
    <dsp:sp modelId="{49F0445C-D550-764E-BF12-CD8470623281}">
      <dsp:nvSpPr>
        <dsp:cNvPr id="0" name=""/>
        <dsp:cNvSpPr/>
      </dsp:nvSpPr>
      <dsp:spPr>
        <a:xfrm>
          <a:off x="0" y="2049733"/>
          <a:ext cx="8128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9CED4-E086-9D4A-A7FE-6749B9DD7E0B}">
      <dsp:nvSpPr>
        <dsp:cNvPr id="0" name=""/>
        <dsp:cNvSpPr/>
      </dsp:nvSpPr>
      <dsp:spPr>
        <a:xfrm>
          <a:off x="0" y="2049733"/>
          <a:ext cx="8128000" cy="2049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A dashboard to track everything (requirements management, activities, releases, metrics)</a:t>
          </a:r>
        </a:p>
      </dsp:txBody>
      <dsp:txXfrm>
        <a:off x="0" y="2049733"/>
        <a:ext cx="8128000" cy="2049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F2689-E202-6A49-AB0A-6CB08A8DA43F}" type="datetimeFigureOut">
              <a:rPr lang="en-US" smtClean="0"/>
              <a:t>7/6/18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9C8F3-805B-C64D-B4C3-F64215A03E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610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modsecurity.org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owasp.org/index.php/Top10" TargetMode="Externa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wasp.org/index.php/Top_10_2013-A9-Using_Components_with_Known_Vulnerabilities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qualifies me to talk about building an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AppSec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4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dirty="0">
                <a:effectLst/>
              </a:rPr>
              <a:t>OWASP Top 10: Guiding document for the entire team to understand the biggest risks to our organization</a:t>
            </a:r>
          </a:p>
          <a:p>
            <a:pPr lvl="0"/>
            <a:r>
              <a:rPr lang="en-US" sz="1200" dirty="0">
                <a:effectLst/>
              </a:rPr>
              <a:t>OWASP Proactive Controls: use this to scope what our developers need to do to build better products.</a:t>
            </a:r>
          </a:p>
          <a:p>
            <a:pPr lvl="0"/>
            <a:r>
              <a:rPr lang="en-US" sz="1200" dirty="0">
                <a:effectLst/>
              </a:rPr>
              <a:t>Mobile Top 10</a:t>
            </a:r>
          </a:p>
          <a:p>
            <a:pPr lvl="0"/>
            <a:r>
              <a:rPr lang="en-US" sz="1200" dirty="0">
                <a:effectLst/>
              </a:rPr>
              <a:t>Juice Shop; </a:t>
            </a:r>
            <a:r>
              <a:rPr lang="en-US" sz="1200" dirty="0" err="1">
                <a:effectLst/>
              </a:rPr>
              <a:t>DevSlop</a:t>
            </a:r>
            <a:r>
              <a:rPr lang="en-US" sz="1200" dirty="0">
                <a:effectLst/>
              </a:rPr>
              <a:t>; </a:t>
            </a:r>
            <a:r>
              <a:rPr lang="en-US" sz="1200" dirty="0" err="1">
                <a:effectLst/>
              </a:rPr>
              <a:t>WebGoat</a:t>
            </a:r>
            <a:r>
              <a:rPr lang="en-US" sz="1200" dirty="0">
                <a:effectLst/>
              </a:rPr>
              <a:t> for developer hands-on experiences.</a:t>
            </a:r>
          </a:p>
          <a:p>
            <a:r>
              <a:rPr lang="en-US" sz="1200" dirty="0"/>
              <a:t>Cheat Sheets as the Knowledge Base for how to do things securely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78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ten most critical web Application Security Risks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Foundational; must be understood by everyone building product or applications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Awareness document and not a set of requirements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Top 10 is referenced in RFP’s, etc.</a:t>
            </a:r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290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10 critical security areas that software developers must be aware of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 document for developers by developers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Code snippets spattered throughout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87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Information and resources to help web application owners defend against automated threats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90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effectLst/>
              </a:rPr>
              <a:t>created to provide a concise collection of high value information on specific web application security topics.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effectLst/>
              </a:rPr>
              <a:t>created by various application security professionals who have expertise in specific topics.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effectLst/>
              </a:rPr>
              <a:t>excellent security guidance in an easy to read format.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89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becomes a knowledge source for developers that want to quickly understand input validation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Provides strategies and solutions both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630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792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800" dirty="0">
                <a:effectLst/>
              </a:rPr>
              <a:t>SDL</a:t>
            </a:r>
          </a:p>
          <a:p>
            <a:pPr lvl="1"/>
            <a:r>
              <a:rPr lang="en-US" sz="1800" dirty="0"/>
              <a:t>Requirements: ASVS to guide the code reviews and pen testing that occurs</a:t>
            </a:r>
          </a:p>
          <a:p>
            <a:pPr lvl="1"/>
            <a:r>
              <a:rPr lang="en-US" sz="1800" dirty="0">
                <a:effectLst/>
              </a:rPr>
              <a:t>Design: </a:t>
            </a:r>
            <a:r>
              <a:rPr lang="en-US" sz="1800" dirty="0"/>
              <a:t>Threat Modeling Project and </a:t>
            </a:r>
          </a:p>
          <a:p>
            <a:pPr lvl="1"/>
            <a:r>
              <a:rPr lang="en-US" sz="1800" dirty="0">
                <a:effectLst/>
              </a:rPr>
              <a:t>Implementation:</a:t>
            </a:r>
          </a:p>
          <a:p>
            <a:pPr lvl="1"/>
            <a:r>
              <a:rPr lang="en-US" sz="1800" dirty="0"/>
              <a:t>Test: Testing Guide</a:t>
            </a:r>
          </a:p>
          <a:p>
            <a:pPr lvl="1"/>
            <a:r>
              <a:rPr lang="en-US" sz="1800" dirty="0">
                <a:effectLst/>
              </a:rPr>
              <a:t>Release:</a:t>
            </a:r>
          </a:p>
          <a:p>
            <a:r>
              <a:rPr lang="en-US" sz="1800" dirty="0"/>
              <a:t>Program assessment: SAMM</a:t>
            </a:r>
          </a:p>
          <a:p>
            <a:r>
              <a:rPr lang="en-US" dirty="0"/>
              <a:t>Code Review Guide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3654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Software Assurance Maturity Model (SAMM) is an open framework to help organizations formulate and implement a strategy for software security that is tailored to the specific risks facing the organization.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2094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83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2782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a basis for testing web application technical security controls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developers with a list of requirements for secure development.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normalize the range in the coverage and level of rigor available in the market when it comes to performing Web application security verification using a commercially-workable open standard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a basis for testing application technical security controls, as well as any technical security controls in the environment, that are relied on to protect against vulnerabilities such as Cross-Site Scripting (XSS) and SQL injection. This standard can be used to establish a level of confidence in the security of Web applications. The requirements were developed with the following objectives in mind: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Primary uses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as a metric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Provide application developers and application owners with a yardstick with which to assess the degree of trust that can be placed in their Web applications,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as guidance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Provide guidance to security control developers as to what to build into security controls in order to satisfy application security requirements, and</a:t>
            </a: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during procurement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 Provide a basis for specifying application security verification requirements in contracts.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653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79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476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3508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654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1055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dirty="0">
                <a:latin typeface="Cambria" panose="02040503050406030204" pitchFamily="18" charset="0"/>
              </a:rPr>
              <a:t>ZAP: automation of scanning capability; DAST like services.</a:t>
            </a:r>
          </a:p>
          <a:p>
            <a:pPr lvl="0"/>
            <a:r>
              <a:rPr lang="en-US" sz="1200" dirty="0">
                <a:latin typeface="Cambria" panose="02040503050406030204" pitchFamily="18" charset="0"/>
              </a:rPr>
              <a:t>Dependency Check</a:t>
            </a:r>
          </a:p>
          <a:p>
            <a:pPr lvl="0"/>
            <a:r>
              <a:rPr lang="en-US" sz="1200" dirty="0" err="1">
                <a:solidFill>
                  <a:schemeClr val="tx1"/>
                </a:solidFill>
                <a:latin typeface="Cambria" panose="02040503050406030204" pitchFamily="18" charset="0"/>
                <a:ea typeface="Calibri" charset="0"/>
                <a:cs typeface="Calibri" charset="0"/>
              </a:rPr>
              <a:t>ModSecurity</a:t>
            </a:r>
            <a:r>
              <a:rPr lang="en-US" sz="1200" dirty="0">
                <a:solidFill>
                  <a:schemeClr val="tx1"/>
                </a:solidFill>
                <a:latin typeface="Cambria" panose="02040503050406030204" pitchFamily="18" charset="0"/>
                <a:ea typeface="Calibri" charset="0"/>
                <a:cs typeface="Calibri" charset="0"/>
              </a:rPr>
              <a:t>; Core rule set</a:t>
            </a:r>
          </a:p>
          <a:p>
            <a:r>
              <a:rPr lang="en-US" sz="1200" dirty="0"/>
              <a:t>Threat Dragon</a:t>
            </a:r>
            <a:endParaRPr lang="en-US" sz="1200" dirty="0">
              <a:latin typeface="Cambria" panose="020405030504060302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480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063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set of generic attack detection rules for use with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ModSecurity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or compatible web application firewalls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aims to protect web applications from a wide range of attacks, including the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Top10"/>
              </a:rPr>
              <a:t>OWASP Top Ten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a minimum of false alerts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 protection against many common attack categories, including SQL Injection, Cross Site Scripting, Locale File Inclusion,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674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identifies project dependencies and checks if there are any known, publicly disclosed, vulnerabilities.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Currently Java and .NET are supported; additional experimental support has been added for Ruby,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Node.js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Python, and limited support for C/C++ build systems (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autoconf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cmake</a:t>
            </a:r>
            <a:endParaRPr lang="en-US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 part of a solution to the OWASP Top 10 2013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A9 - Using Components with Known Vulnerabilities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17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People</a:t>
            </a:r>
          </a:p>
          <a:p>
            <a:pPr lvl="1"/>
            <a:r>
              <a:rPr lang="en-US" dirty="0"/>
              <a:t>Security champions (advocates)</a:t>
            </a:r>
          </a:p>
          <a:p>
            <a:pPr lvl="1"/>
            <a:r>
              <a:rPr lang="en-US" dirty="0"/>
              <a:t>Developers, Testers, Program managers, Product managers, People managers</a:t>
            </a:r>
          </a:p>
          <a:p>
            <a:pPr lvl="1"/>
            <a:r>
              <a:rPr lang="en-US" dirty="0"/>
              <a:t>Executives</a:t>
            </a:r>
          </a:p>
          <a:p>
            <a:r>
              <a:rPr lang="en-US" dirty="0"/>
              <a:t>Process</a:t>
            </a:r>
          </a:p>
          <a:p>
            <a:pPr lvl="1"/>
            <a:r>
              <a:rPr lang="en-US" dirty="0"/>
              <a:t>SDL</a:t>
            </a:r>
          </a:p>
          <a:p>
            <a:pPr lvl="1"/>
            <a:r>
              <a:rPr lang="en-US" dirty="0"/>
              <a:t>PSIRT</a:t>
            </a:r>
          </a:p>
          <a:p>
            <a:pPr lvl="1"/>
            <a:r>
              <a:rPr lang="en-US" dirty="0"/>
              <a:t>Bug bounty</a:t>
            </a:r>
          </a:p>
          <a:p>
            <a:r>
              <a:rPr lang="en-US" dirty="0"/>
              <a:t>Tools</a:t>
            </a:r>
          </a:p>
          <a:p>
            <a:pPr lvl="1"/>
            <a:r>
              <a:rPr lang="en-US" dirty="0"/>
              <a:t>SAST, DAST, IAST, RASP</a:t>
            </a:r>
          </a:p>
          <a:p>
            <a:pPr lvl="1"/>
            <a:r>
              <a:rPr lang="en-US" dirty="0" err="1"/>
              <a:t>Vuln</a:t>
            </a:r>
            <a:r>
              <a:rPr lang="en-US" dirty="0"/>
              <a:t> scanning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Software composition / dependency checking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1756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509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515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Regardless of how much we spend, we have </a:t>
            </a:r>
            <a:r>
              <a:rPr lang="en-US"/>
              <a:t>the same goals.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65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if I had to develop an application security program with a budget of $0? How would I do it, using only the resources available in the OWASP universe?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No budget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Build a program from scratch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Just because it’s free doesn’t’ mean it doesn’t pack a large amount of value: OWASP is a hidden gem of the security world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64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Most of you have sizable budgets, and can purchase whatever you need (to a degree) to ensure program success</a:t>
            </a:r>
            <a:endParaRPr lang="en-US" b="1" dirty="0">
              <a:solidFill>
                <a:schemeClr val="tx1"/>
              </a:solidFill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You can enhance your program in certain areas using the resources OWASP has to offer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Small budget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Fill in missing areas on your program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95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Product specific knowledge/experts with an interest in security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Gatherings including monthly interactions, annual security conferences, and a virtual security community.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Recognized product security leaders and experts that provide product security guidance for their team.</a:t>
            </a:r>
          </a:p>
          <a:p>
            <a:endParaRPr lang="en-US" dirty="0"/>
          </a:p>
          <a:p>
            <a:r>
              <a:rPr lang="en-US" dirty="0"/>
              <a:t>https://</a:t>
            </a:r>
            <a:r>
              <a:rPr lang="en-US" dirty="0" err="1"/>
              <a:t>www.pexels.com</a:t>
            </a:r>
            <a:r>
              <a:rPr lang="en-US" dirty="0"/>
              <a:t>/photo/colleagues-cooperation-fist-bump-fists-398532/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2017 NetApp, Inc. All rights reserved.  --- NETAPP CONFIDENTIAL ---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AA2537-0790-4789-A16C-397C663A333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37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If I had to build an </a:t>
            </a:r>
            <a:r>
              <a:rPr lang="en-US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appsec</a:t>
            </a:r>
            <a:r>
              <a:rPr lang="en-US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program and had a budget of $0; what could I do using only those things available in the OWASP universe</a:t>
            </a:r>
          </a:p>
          <a:p>
            <a:r>
              <a:rPr lang="en-US" b="1" dirty="0"/>
              <a:t>Flagship Projects:</a:t>
            </a:r>
            <a:r>
              <a:rPr lang="en-US" dirty="0"/>
              <a:t> The OWASP Flagship designation is given to projects that have demonstrated strategic value to OWASP and application security as a whole.</a:t>
            </a:r>
          </a:p>
          <a:p>
            <a:r>
              <a:rPr lang="en-US" b="1" dirty="0"/>
              <a:t>Lab Projects:</a:t>
            </a:r>
            <a:r>
              <a:rPr lang="en-US" dirty="0"/>
              <a:t> OWASP Labs projects represent projects that have produced an OWASP reviewed deliverable of value.</a:t>
            </a:r>
          </a:p>
          <a:p>
            <a:r>
              <a:rPr lang="en-US" b="1" dirty="0"/>
              <a:t>Incubator Projects:</a:t>
            </a:r>
            <a:r>
              <a:rPr lang="en-US" dirty="0"/>
              <a:t> OWASP Incubator projects represent the experimental playground where projects are still being fleshed out, ideas are still being proven, and development is still underway.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0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challenge of OWASP as the basis for an </a:t>
            </a:r>
            <a:r>
              <a:rPr lang="en-US" dirty="0" err="1"/>
              <a:t>AppSec</a:t>
            </a:r>
            <a:r>
              <a:rPr lang="en-US" dirty="0"/>
              <a:t> program; OWASP projects come and go, some release, never to be heard from again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E25E2E-69DD-0D47-BAE5-553EE3A54B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494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7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521" y="47673"/>
            <a:ext cx="9254289" cy="1034497"/>
          </a:xfrm>
        </p:spPr>
        <p:txBody>
          <a:bodyPr anchor="ctr"/>
          <a:lstStyle>
            <a:lvl1pPr>
              <a:lnSpc>
                <a:spcPct val="90000"/>
              </a:lnSpc>
              <a:defRPr b="0" i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628951" y="1538036"/>
            <a:ext cx="10792831" cy="4525963"/>
          </a:xfrm>
        </p:spPr>
        <p:txBody>
          <a:bodyPr/>
          <a:lstStyle>
            <a:lvl1pPr>
              <a:lnSpc>
                <a:spcPct val="95000"/>
              </a:lnSpc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989A86-4777-9447-AC4E-5AF75F7DBB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70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8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4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1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tiff"/><Relationship Id="rId5" Type="http://schemas.openxmlformats.org/officeDocument/2006/relationships/image" Target="../media/image25.tiff"/><Relationship Id="rId10" Type="http://schemas.openxmlformats.org/officeDocument/2006/relationships/image" Target="../media/image30.tiff"/><Relationship Id="rId4" Type="http://schemas.openxmlformats.org/officeDocument/2006/relationships/image" Target="../media/image24.tiff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4.tiff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9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tiff"/><Relationship Id="rId4" Type="http://schemas.openxmlformats.org/officeDocument/2006/relationships/image" Target="../media/image37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5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53.tiff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tif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tiff"/><Relationship Id="rId5" Type="http://schemas.openxmlformats.org/officeDocument/2006/relationships/image" Target="../media/image60.tiff"/><Relationship Id="rId4" Type="http://schemas.openxmlformats.org/officeDocument/2006/relationships/image" Target="../media/image59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tiff"/><Relationship Id="rId18" Type="http://schemas.openxmlformats.org/officeDocument/2006/relationships/image" Target="../media/image82.tiff"/><Relationship Id="rId3" Type="http://schemas.openxmlformats.org/officeDocument/2006/relationships/image" Target="../media/image60.tiff"/><Relationship Id="rId21" Type="http://schemas.openxmlformats.org/officeDocument/2006/relationships/image" Target="../media/image85.tiff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tiff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80.tiff"/><Relationship Id="rId20" Type="http://schemas.openxmlformats.org/officeDocument/2006/relationships/image" Target="../media/image84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tiff"/><Relationship Id="rId15" Type="http://schemas.openxmlformats.org/officeDocument/2006/relationships/image" Target="../media/image79.tiff"/><Relationship Id="rId10" Type="http://schemas.openxmlformats.org/officeDocument/2006/relationships/image" Target="../media/image74.png"/><Relationship Id="rId19" Type="http://schemas.openxmlformats.org/officeDocument/2006/relationships/image" Target="../media/image83.tiff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2.png"/><Relationship Id="rId18" Type="http://schemas.openxmlformats.org/officeDocument/2006/relationships/image" Target="../media/image12.tiff"/><Relationship Id="rId3" Type="http://schemas.openxmlformats.org/officeDocument/2006/relationships/image" Target="../media/image94.tiff"/><Relationship Id="rId7" Type="http://schemas.openxmlformats.org/officeDocument/2006/relationships/image" Target="../media/image97.png"/><Relationship Id="rId12" Type="http://schemas.openxmlformats.org/officeDocument/2006/relationships/image" Target="../media/image41.png"/><Relationship Id="rId17" Type="http://schemas.openxmlformats.org/officeDocument/2006/relationships/image" Target="../media/image103.tiff"/><Relationship Id="rId2" Type="http://schemas.openxmlformats.org/officeDocument/2006/relationships/image" Target="../media/image93.png"/><Relationship Id="rId16" Type="http://schemas.openxmlformats.org/officeDocument/2006/relationships/image" Target="../media/image102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tiff"/><Relationship Id="rId11" Type="http://schemas.openxmlformats.org/officeDocument/2006/relationships/image" Target="../media/image40.png"/><Relationship Id="rId5" Type="http://schemas.openxmlformats.org/officeDocument/2006/relationships/image" Target="../media/image96.tiff"/><Relationship Id="rId15" Type="http://schemas.openxmlformats.org/officeDocument/2006/relationships/image" Target="../media/image101.tiff"/><Relationship Id="rId10" Type="http://schemas.openxmlformats.org/officeDocument/2006/relationships/image" Target="../media/image99.tiff"/><Relationship Id="rId19" Type="http://schemas.openxmlformats.org/officeDocument/2006/relationships/image" Target="../media/image30.tiff"/><Relationship Id="rId4" Type="http://schemas.openxmlformats.org/officeDocument/2006/relationships/image" Target="../media/image95.tiff"/><Relationship Id="rId9" Type="http://schemas.openxmlformats.org/officeDocument/2006/relationships/image" Target="../media/image98.png"/><Relationship Id="rId14" Type="http://schemas.openxmlformats.org/officeDocument/2006/relationships/image" Target="../media/image10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41.png"/><Relationship Id="rId3" Type="http://schemas.openxmlformats.org/officeDocument/2006/relationships/diagramLayout" Target="../diagrams/layout11.xml"/><Relationship Id="rId21" Type="http://schemas.openxmlformats.org/officeDocument/2006/relationships/image" Target="../media/image115.png"/><Relationship Id="rId7" Type="http://schemas.openxmlformats.org/officeDocument/2006/relationships/image" Target="../media/image104.png"/><Relationship Id="rId12" Type="http://schemas.openxmlformats.org/officeDocument/2006/relationships/image" Target="../media/image109.tiff"/><Relationship Id="rId17" Type="http://schemas.openxmlformats.org/officeDocument/2006/relationships/image" Target="../media/image40.png"/><Relationship Id="rId2" Type="http://schemas.openxmlformats.org/officeDocument/2006/relationships/diagramData" Target="../diagrams/data11.xml"/><Relationship Id="rId16" Type="http://schemas.openxmlformats.org/officeDocument/2006/relationships/image" Target="../media/image27.tiff"/><Relationship Id="rId20" Type="http://schemas.openxmlformats.org/officeDocument/2006/relationships/image" Target="../media/image114.tiff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11" Type="http://schemas.openxmlformats.org/officeDocument/2006/relationships/image" Target="../media/image108.png"/><Relationship Id="rId5" Type="http://schemas.openxmlformats.org/officeDocument/2006/relationships/diagramColors" Target="../diagrams/colors11.xml"/><Relationship Id="rId15" Type="http://schemas.openxmlformats.org/officeDocument/2006/relationships/image" Target="../media/image112.tiff"/><Relationship Id="rId23" Type="http://schemas.openxmlformats.org/officeDocument/2006/relationships/image" Target="../media/image30.tiff"/><Relationship Id="rId10" Type="http://schemas.openxmlformats.org/officeDocument/2006/relationships/image" Target="../media/image107.tiff"/><Relationship Id="rId19" Type="http://schemas.openxmlformats.org/officeDocument/2006/relationships/image" Target="../media/image113.tiff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106.tiff"/><Relationship Id="rId14" Type="http://schemas.openxmlformats.org/officeDocument/2006/relationships/image" Target="../media/image111.png"/><Relationship Id="rId22" Type="http://schemas.openxmlformats.org/officeDocument/2006/relationships/image" Target="../media/image116.tif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curityjourney.com/" TargetMode="External"/><Relationship Id="rId2" Type="http://schemas.openxmlformats.org/officeDocument/2006/relationships/hyperlink" Target="mailto:chris_romeo@securityjourney.com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675" y="1557906"/>
            <a:ext cx="2895600" cy="3457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16198" y="343305"/>
            <a:ext cx="79813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Building an AppSec Program with a Budget of $0: Beyond the OWASP Top 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88077" y="1555139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Chris Romeo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2882"/>
            <a:ext cx="12192000" cy="4705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58" y="81639"/>
            <a:ext cx="3218360" cy="202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8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0534014-AFF5-C847-9C96-389D20C5E38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25356042"/>
              </p:ext>
            </p:extLst>
          </p:nvPr>
        </p:nvGraphicFramePr>
        <p:xfrm>
          <a:off x="542854" y="1996955"/>
          <a:ext cx="6303366" cy="420624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126168">
                  <a:extLst>
                    <a:ext uri="{9D8B030D-6E8A-4147-A177-3AD203B41FA5}">
                      <a16:colId xmlns:a16="http://schemas.microsoft.com/office/drawing/2014/main" val="696240232"/>
                    </a:ext>
                  </a:extLst>
                </a:gridCol>
                <a:gridCol w="5177198">
                  <a:extLst>
                    <a:ext uri="{9D8B030D-6E8A-4147-A177-3AD203B41FA5}">
                      <a16:colId xmlns:a16="http://schemas.microsoft.com/office/drawing/2014/main" val="3815033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Rating</a:t>
                      </a:r>
                    </a:p>
                  </a:txBody>
                  <a:tcPr>
                    <a:solidFill>
                      <a:srgbClr val="FD3D4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Explanation</a:t>
                      </a:r>
                    </a:p>
                  </a:txBody>
                  <a:tcPr>
                    <a:solidFill>
                      <a:srgbClr val="FD3D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0409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The only way this goes away is if </a:t>
                      </a:r>
                      <a:r>
                        <a:rPr lang="en-US" sz="2400" dirty="0" err="1"/>
                        <a:t>owasp.org</a:t>
                      </a:r>
                      <a:r>
                        <a:rPr lang="en-US" sz="2400" dirty="0"/>
                        <a:t> disappears off the Internet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3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1-3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Stable project, multiple releases, high likelihood of sustainability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7894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4-6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Newer project, fewer releases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4905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7-9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Older project with a lack of updates within the last year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4111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If I added one of these to this project, I should have my head examined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49124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4C687318-06EC-3349-BCD0-15238E4822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70" t="7832" r="4544" b="7147"/>
          <a:stretch/>
        </p:blipFill>
        <p:spPr>
          <a:xfrm>
            <a:off x="7961971" y="1583267"/>
            <a:ext cx="3535616" cy="46199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DB689D-583F-2243-A5AE-E94D1A88FAF9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Scale of project risk</a:t>
            </a:r>
          </a:p>
        </p:txBody>
      </p:sp>
    </p:spTree>
    <p:extLst>
      <p:ext uri="{BB962C8B-B14F-4D97-AF65-F5344CB8AC3E}">
        <p14:creationId xmlns:p14="http://schemas.microsoft.com/office/powerpoint/2010/main" val="2276286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8F8C39-21A9-4B40-90E4-1C52390C3C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04" y="-93172"/>
            <a:ext cx="10593578" cy="70623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35208F-1496-F44F-BFA4-FFD1A76A79F0}"/>
              </a:ext>
            </a:extLst>
          </p:cNvPr>
          <p:cNvSpPr txBox="1"/>
          <p:nvPr/>
        </p:nvSpPr>
        <p:spPr>
          <a:xfrm>
            <a:off x="1646054" y="2708470"/>
            <a:ext cx="88634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/>
              <a:t>Use OWASP projects with caution. There is no guarantee that a project will ever be updated again.</a:t>
            </a:r>
          </a:p>
        </p:txBody>
      </p:sp>
    </p:spTree>
    <p:extLst>
      <p:ext uri="{BB962C8B-B14F-4D97-AF65-F5344CB8AC3E}">
        <p14:creationId xmlns:p14="http://schemas.microsoft.com/office/powerpoint/2010/main" val="2966332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2635ABE4-C21B-464B-8E26-911469D4B1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6771489"/>
              </p:ext>
            </p:extLst>
          </p:nvPr>
        </p:nvGraphicFramePr>
        <p:xfrm>
          <a:off x="533244" y="1312375"/>
          <a:ext cx="1112375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D3511FF-411B-374F-992B-C7F22A0EAE9C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categories</a:t>
            </a:r>
          </a:p>
        </p:txBody>
      </p:sp>
    </p:spTree>
    <p:extLst>
      <p:ext uri="{BB962C8B-B14F-4D97-AF65-F5344CB8AC3E}">
        <p14:creationId xmlns:p14="http://schemas.microsoft.com/office/powerpoint/2010/main" val="827377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F77A57C-883D-0F42-96F3-C1452B37396B}"/>
              </a:ext>
            </a:extLst>
          </p:cNvPr>
          <p:cNvSpPr/>
          <p:nvPr/>
        </p:nvSpPr>
        <p:spPr>
          <a:xfrm>
            <a:off x="971083" y="1884572"/>
            <a:ext cx="10117834" cy="456346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0851A9-A714-FC49-BD26-20E90E4FF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257" y="2222789"/>
            <a:ext cx="4103871" cy="7931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F7AE95-0D09-4C49-BCEB-757895EA0C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9324" y="5020302"/>
            <a:ext cx="2633954" cy="9869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20048E2-5F10-CD46-A590-F2BF7DDFE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1738" y="4736397"/>
            <a:ext cx="1295600" cy="15547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1C7B74-795B-2144-8BCF-7B3846FAE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2046" y="3354192"/>
            <a:ext cx="2229498" cy="11324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21F018B-E2B9-E84D-9E60-08F1A26F4A0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4686" y="3853148"/>
            <a:ext cx="2987043" cy="64105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06B336F-5609-5041-8DFC-83781B6BF6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1221" y="3477717"/>
            <a:ext cx="2883149" cy="10571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9D1D483-EC65-3440-9BEC-0A3B598A289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2353" y="2184150"/>
            <a:ext cx="3364968" cy="8704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A1B32F-3CEA-AA4D-8585-F98D806E9C2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69696"/>
          <a:stretch/>
        </p:blipFill>
        <p:spPr>
          <a:xfrm>
            <a:off x="4660598" y="5142831"/>
            <a:ext cx="3694670" cy="812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6D5C45-AD93-6640-BD65-29BF2043A881}"/>
              </a:ext>
            </a:extLst>
          </p:cNvPr>
          <p:cNvSpPr txBox="1"/>
          <p:nvPr/>
        </p:nvSpPr>
        <p:spPr>
          <a:xfrm>
            <a:off x="2937933" y="217333"/>
            <a:ext cx="8559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Awareness, knowledge and education</a:t>
            </a:r>
          </a:p>
        </p:txBody>
      </p:sp>
    </p:spTree>
    <p:extLst>
      <p:ext uri="{BB962C8B-B14F-4D97-AF65-F5344CB8AC3E}">
        <p14:creationId xmlns:p14="http://schemas.microsoft.com/office/powerpoint/2010/main" val="1198412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C6E00CE-6EAC-EB40-92BA-0F6E96D2149E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D2B51541-6EAD-1749-8D08-2E4FB303C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40087"/>
              </p:ext>
            </p:extLst>
          </p:nvPr>
        </p:nvGraphicFramePr>
        <p:xfrm>
          <a:off x="2382973" y="2008606"/>
          <a:ext cx="7524908" cy="42012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524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A1:2017-Injection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A2:2017-Broken Authentication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A3:2017-Sensitive Data Exposure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/>
                        <a:t>A4:2017-XML External Entities (XXE)</a:t>
                      </a:r>
                      <a:endParaRPr lang="en-US" sz="2000" b="1" kern="1200" dirty="0">
                        <a:solidFill>
                          <a:srgbClr val="83276B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/>
                        <a:t>A5:2017-Broken Access Control</a:t>
                      </a:r>
                      <a:endParaRPr lang="en-US" sz="2000" b="1" kern="1200" dirty="0">
                        <a:solidFill>
                          <a:srgbClr val="83276B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A6:2017-Security Misconfiguration</a:t>
                      </a:r>
                      <a:endParaRPr lang="en-US" sz="2000" b="1" kern="1200" dirty="0">
                        <a:solidFill>
                          <a:schemeClr val="accent3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A7</a:t>
                      </a:r>
                      <a:r>
                        <a:rPr lang="en-US" sz="2000" kern="1200" baseline="0" dirty="0"/>
                        <a:t>:2017-</a:t>
                      </a:r>
                      <a:r>
                        <a:rPr lang="en-US" sz="2000" kern="1200" dirty="0"/>
                        <a:t>Cross-Site Scripting (XSS)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/>
                        <a:t>A8:2017-Insecure Deserialization</a:t>
                      </a:r>
                      <a:endParaRPr lang="en-US" sz="2000" b="1" kern="1200" dirty="0">
                        <a:solidFill>
                          <a:srgbClr val="83276B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/>
                        <a:t>A9:2017-Using Components with Known Vulnerabilities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3600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1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/>
                        <a:t>A10:2017-Insufficient</a:t>
                      </a:r>
                      <a:r>
                        <a:rPr lang="en-US" sz="2000" b="1" baseline="0" dirty="0"/>
                        <a:t> </a:t>
                      </a:r>
                      <a:r>
                        <a:rPr lang="en-US" sz="2000" b="1" kern="1200" dirty="0"/>
                        <a:t>Logging </a:t>
                      </a:r>
                      <a:r>
                        <a:rPr lang="en-US" sz="2000" b="1" kern="1200" baseline="0" dirty="0"/>
                        <a:t>&amp; Monitoring</a:t>
                      </a:r>
                      <a:endParaRPr lang="en-US" sz="2000" b="1" kern="1200" dirty="0">
                        <a:solidFill>
                          <a:srgbClr val="83276B"/>
                        </a:solidFill>
                        <a:latin typeface="Liberation Sans" panose="020B0604020202020204" pitchFamily="34" charset="0"/>
                        <a:ea typeface="+mn-ea"/>
                        <a:cs typeface="Liberation Sans" panose="020B0604020202020204" pitchFamily="34" charset="0"/>
                      </a:endParaRPr>
                    </a:p>
                  </a:txBody>
                  <a:tcPr marL="36000" marR="1800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3E93807-2F03-AE4B-8062-0E52F46F33CE}"/>
              </a:ext>
            </a:extLst>
          </p:cNvPr>
          <p:cNvSpPr txBox="1">
            <a:spLocks/>
          </p:cNvSpPr>
          <p:nvPr/>
        </p:nvSpPr>
        <p:spPr>
          <a:xfrm>
            <a:off x="627521" y="1466484"/>
            <a:ext cx="4549960" cy="4417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D202E2-D3D2-C145-A392-F4172194A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515" y="3711229"/>
            <a:ext cx="4103871" cy="79318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9D62B97-8AA2-AC48-AF90-C2EA01DD4A5C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Awareness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7B92EF-62FE-8E41-BFFB-003C25C5166E}"/>
              </a:ext>
            </a:extLst>
          </p:cNvPr>
          <p:cNvSpPr/>
          <p:nvPr/>
        </p:nvSpPr>
        <p:spPr>
          <a:xfrm>
            <a:off x="2313358" y="6388811"/>
            <a:ext cx="7664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Category:OWASP_Top_Ten_Project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799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2B295CF8-0786-8E48-AD50-6776E0232C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513" y="1787598"/>
            <a:ext cx="2633954" cy="98691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136FA6-1094-DC4E-AAB1-D605560A7A40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Awareness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0553ED-FAD5-B640-ACBC-2F3917C823A8}"/>
              </a:ext>
            </a:extLst>
          </p:cNvPr>
          <p:cNvSpPr/>
          <p:nvPr/>
        </p:nvSpPr>
        <p:spPr>
          <a:xfrm>
            <a:off x="2395238" y="6133308"/>
            <a:ext cx="6125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OWASP_Proactive_Controls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ADEB431-0BCF-3C41-94A6-F3CAA596D733}"/>
              </a:ext>
            </a:extLst>
          </p:cNvPr>
          <p:cNvSpPr txBox="1">
            <a:spLocks/>
          </p:cNvSpPr>
          <p:nvPr/>
        </p:nvSpPr>
        <p:spPr>
          <a:xfrm>
            <a:off x="627521" y="1466484"/>
            <a:ext cx="4549960" cy="4417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Franklin Gothic Book" panose="020B0503020102020204" pitchFamily="34" charset="0"/>
              <a:buNone/>
            </a:pPr>
            <a:endParaRPr lang="en-US" dirty="0"/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39398F7B-3D70-CD40-8FCF-FB9981506B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1209021"/>
              </p:ext>
            </p:extLst>
          </p:nvPr>
        </p:nvGraphicFramePr>
        <p:xfrm>
          <a:off x="1064944" y="2713666"/>
          <a:ext cx="10429092" cy="317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3317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DE8F2B8E-46CC-C546-B18F-2C26CCDE3B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51" y="1809462"/>
            <a:ext cx="3364968" cy="87046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6B3E555-7942-CF41-BB6A-494A42FAA3FA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Awareness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88E241-F980-B446-AF3D-E566F1DBD7A8}"/>
              </a:ext>
            </a:extLst>
          </p:cNvPr>
          <p:cNvSpPr/>
          <p:nvPr/>
        </p:nvSpPr>
        <p:spPr>
          <a:xfrm>
            <a:off x="2270949" y="6179235"/>
            <a:ext cx="833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OWASP_Automated_Threats_to_Web_Applications</a:t>
            </a:r>
            <a:endParaRPr lang="en-US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8DE0AA9C-ADB1-454E-A71F-1E089BF37A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7657543"/>
              </p:ext>
            </p:extLst>
          </p:nvPr>
        </p:nvGraphicFramePr>
        <p:xfrm>
          <a:off x="590204" y="2743200"/>
          <a:ext cx="11064240" cy="3309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111501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3B6AD21-5DF8-D044-9CED-F0D30E667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497" y="3460434"/>
            <a:ext cx="2883149" cy="10571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A13DB5-406E-7240-B804-F7A0FFE5EEE4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D8B061-F26C-934A-B8AE-F91E3858BD8C}"/>
              </a:ext>
            </a:extLst>
          </p:cNvPr>
          <p:cNvSpPr/>
          <p:nvPr/>
        </p:nvSpPr>
        <p:spPr>
          <a:xfrm>
            <a:off x="2605938" y="6230035"/>
            <a:ext cx="6515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OWASP_Cheat_Sheet_Series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EB29A0-AD94-364F-8049-CE56426BC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433" y="1750888"/>
            <a:ext cx="7698773" cy="423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49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E3B6AD21-5DF8-D044-9CED-F0D30E667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44" y="1553994"/>
            <a:ext cx="2883149" cy="105715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CD8B061-F26C-934A-B8AE-F91E3858BD8C}"/>
              </a:ext>
            </a:extLst>
          </p:cNvPr>
          <p:cNvSpPr/>
          <p:nvPr/>
        </p:nvSpPr>
        <p:spPr>
          <a:xfrm>
            <a:off x="2605938" y="6230035"/>
            <a:ext cx="65151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OWASP_Cheat_Sheet_Series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C2C0F2-455E-D44D-AFB4-519F04635E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6143" y="2384373"/>
            <a:ext cx="4531732" cy="39143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7B7B9EA-E813-1043-8B1C-8C8F27F28F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1148" y="2384372"/>
            <a:ext cx="4531732" cy="39143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89618-46BB-E048-88EA-5A3AD0BCCE91}"/>
              </a:ext>
            </a:extLst>
          </p:cNvPr>
          <p:cNvSpPr txBox="1"/>
          <p:nvPr/>
        </p:nvSpPr>
        <p:spPr>
          <a:xfrm>
            <a:off x="1326143" y="1340118"/>
            <a:ext cx="961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Input validation cheat sheet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E0E9C1-3256-474E-8CA6-6458A9D25793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</a:t>
            </a:r>
          </a:p>
        </p:txBody>
      </p:sp>
    </p:spTree>
    <p:extLst>
      <p:ext uri="{BB962C8B-B14F-4D97-AF65-F5344CB8AC3E}">
        <p14:creationId xmlns:p14="http://schemas.microsoft.com/office/powerpoint/2010/main" val="619572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0E87D1-6918-0847-9D19-049C722FD00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7521" y="2939733"/>
            <a:ext cx="4782065" cy="3581400"/>
          </a:xfrm>
        </p:spPr>
        <p:txBody>
          <a:bodyPr/>
          <a:lstStyle/>
          <a:p>
            <a:r>
              <a:rPr lang="en-US" dirty="0"/>
              <a:t>Security Requirements OWASP ASVS for development and for third party vendor applications</a:t>
            </a:r>
          </a:p>
          <a:p>
            <a:r>
              <a:rPr lang="en-US" dirty="0"/>
              <a:t>Security knowledge reference (Code examples/ Knowledge Base items)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539AB0E6-12F4-1346-8DF6-DE8E76BEDDB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C07F6BE4-260B-524B-BB2D-025442ABBB9D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3C9630-A208-4846-BC86-487E3544EE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9696"/>
          <a:stretch/>
        </p:blipFill>
        <p:spPr>
          <a:xfrm>
            <a:off x="1171218" y="1851838"/>
            <a:ext cx="3694670" cy="8128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4E214D8-A5F9-3F42-8EC8-F0D43C261F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00" b="3613"/>
          <a:stretch/>
        </p:blipFill>
        <p:spPr>
          <a:xfrm>
            <a:off x="5490534" y="2020072"/>
            <a:ext cx="1892029" cy="39049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D92C3A-D09A-0847-8A5A-062A8AE8C2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89" t="17317" r="5937" b="2426"/>
          <a:stretch/>
        </p:blipFill>
        <p:spPr>
          <a:xfrm>
            <a:off x="7595286" y="1754488"/>
            <a:ext cx="4374293" cy="443607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5670ED4-C3B9-CE47-A06B-C64E2BBA7746}"/>
              </a:ext>
            </a:extLst>
          </p:cNvPr>
          <p:cNvSpPr/>
          <p:nvPr/>
        </p:nvSpPr>
        <p:spPr>
          <a:xfrm>
            <a:off x="2133599" y="6208268"/>
            <a:ext cx="74799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OWASP_Security_Knowledge_Framework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341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idx="4294967295"/>
          </p:nvPr>
        </p:nvSpPr>
        <p:spPr>
          <a:xfrm>
            <a:off x="570304" y="1928994"/>
            <a:ext cx="6795106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400358">
              <a:lnSpc>
                <a:spcPct val="100000"/>
              </a:lnSpc>
              <a:spcBef>
                <a:spcPts val="2151"/>
              </a:spcBef>
              <a:buFont typeface="Arial" charset="0"/>
              <a:buChar char="•"/>
              <a:defRPr sz="5820"/>
            </a:pPr>
            <a:r>
              <a:rPr lang="en-US" sz="3000" b="1" dirty="0"/>
              <a:t>CEO / Co-Founder @ Security Journey</a:t>
            </a:r>
          </a:p>
          <a:p>
            <a:pPr defTabSz="400358">
              <a:lnSpc>
                <a:spcPct val="100000"/>
              </a:lnSpc>
              <a:spcBef>
                <a:spcPts val="2151"/>
              </a:spcBef>
              <a:buFont typeface="Arial" charset="0"/>
              <a:buChar char="•"/>
              <a:defRPr sz="5820"/>
            </a:pPr>
            <a:r>
              <a:rPr lang="en-US" sz="3000" b="1" dirty="0"/>
              <a:t>20 years in the security world, CISSP, CSSLP</a:t>
            </a:r>
          </a:p>
          <a:p>
            <a:pPr defTabSz="400358">
              <a:lnSpc>
                <a:spcPct val="100000"/>
              </a:lnSpc>
              <a:spcBef>
                <a:spcPts val="2151"/>
              </a:spcBef>
              <a:buFont typeface="Arial" charset="0"/>
              <a:buChar char="•"/>
              <a:defRPr sz="5820"/>
            </a:pPr>
            <a:r>
              <a:rPr lang="en-US" sz="3000" b="1" dirty="0"/>
              <a:t>Co-host of the Application Security Podcast</a:t>
            </a:r>
          </a:p>
          <a:p>
            <a:pPr defTabSz="400358">
              <a:lnSpc>
                <a:spcPct val="100000"/>
              </a:lnSpc>
              <a:spcBef>
                <a:spcPts val="2151"/>
              </a:spcBef>
              <a:buFont typeface="Arial" charset="0"/>
              <a:buChar char="•"/>
              <a:defRPr sz="5820"/>
            </a:pPr>
            <a:r>
              <a:rPr lang="en-US" sz="3000" b="1" dirty="0"/>
              <a:t>Co-Lead of the OWASP Triangle Chapter</a:t>
            </a:r>
          </a:p>
        </p:txBody>
      </p:sp>
      <p:pic>
        <p:nvPicPr>
          <p:cNvPr id="132" name="pasted-image.tif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0017" y="2132062"/>
            <a:ext cx="3302001" cy="3302000"/>
          </a:xfrm>
          <a:prstGeom prst="rect">
            <a:avLst/>
          </a:prstGeom>
          <a:ln w="25400">
            <a:miter lim="400000"/>
          </a:ln>
          <a:effectLst>
            <a:outerShdw blurRad="254000" dist="127000" dir="5400000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8430837" y="5434062"/>
            <a:ext cx="2236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@</a:t>
            </a:r>
            <a:r>
              <a:rPr lang="en-US" sz="3200" dirty="0" err="1"/>
              <a:t>edgeroute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8243F2-DF1B-2F45-A644-47484C230AE8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About Chris Romeo</a:t>
            </a:r>
          </a:p>
        </p:txBody>
      </p:sp>
    </p:spTree>
    <p:extLst>
      <p:ext uri="{BB962C8B-B14F-4D97-AF65-F5344CB8AC3E}">
        <p14:creationId xmlns:p14="http://schemas.microsoft.com/office/powerpoint/2010/main" val="280381107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72E0599-D006-6444-835F-06C26823907F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24B7E840-396A-FA46-BCAF-32CE0751C8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468" y="1501742"/>
            <a:ext cx="1197392" cy="1436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EBC6D8-9079-8245-AE55-8233EB205F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3827" y="1854147"/>
            <a:ext cx="1441245" cy="7320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F08AE7-F374-194D-9DA6-50A74D65C3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536" y="1950770"/>
            <a:ext cx="2960863" cy="63543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9CB1AC2-F02B-414A-8D72-2F9B6D5C7BA5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Hands-on training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3C98EC-CCDA-3E4B-9C59-BA3585445766}"/>
              </a:ext>
            </a:extLst>
          </p:cNvPr>
          <p:cNvSpPr/>
          <p:nvPr/>
        </p:nvSpPr>
        <p:spPr>
          <a:xfrm>
            <a:off x="2108887" y="5636844"/>
            <a:ext cx="6973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Category:OWASP_WebGoat_Project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1D0CFB-DD6B-7442-AF2D-A75373864CFD}"/>
              </a:ext>
            </a:extLst>
          </p:cNvPr>
          <p:cNvSpPr txBox="1"/>
          <p:nvPr/>
        </p:nvSpPr>
        <p:spPr>
          <a:xfrm>
            <a:off x="652921" y="2938614"/>
            <a:ext cx="33644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Java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Version 8.0, long lasting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Includes lessons and hacks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527A35-C6B5-FD4D-BC09-BDB31E252685}"/>
              </a:ext>
            </a:extLst>
          </p:cNvPr>
          <p:cNvSpPr txBox="1"/>
          <p:nvPr/>
        </p:nvSpPr>
        <p:spPr>
          <a:xfrm>
            <a:off x="4483515" y="2938614"/>
            <a:ext cx="33644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Collection of DevOps-driven applications, specifically designed to showcase security catastrophes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Micro services and containerization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ED6676-1D90-4D47-84B0-C8EC88A9F0D5}"/>
              </a:ext>
            </a:extLst>
          </p:cNvPr>
          <p:cNvSpPr txBox="1"/>
          <p:nvPr/>
        </p:nvSpPr>
        <p:spPr>
          <a:xfrm>
            <a:off x="8314109" y="2938614"/>
            <a:ext cx="33644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JavaScript based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Intentionally insecure web app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Encompasses the entire OWASP Top Ten and other severe security flaws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A604F23-3FA3-BE4D-B326-53C1FBE0C11B}"/>
              </a:ext>
            </a:extLst>
          </p:cNvPr>
          <p:cNvCxnSpPr>
            <a:cxnSpLocks/>
          </p:cNvCxnSpPr>
          <p:nvPr/>
        </p:nvCxnSpPr>
        <p:spPr>
          <a:xfrm flipV="1">
            <a:off x="8140855" y="2672507"/>
            <a:ext cx="0" cy="26579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94766CB-708F-0746-BC4A-65977CB1708C}"/>
              </a:ext>
            </a:extLst>
          </p:cNvPr>
          <p:cNvCxnSpPr>
            <a:cxnSpLocks/>
          </p:cNvCxnSpPr>
          <p:nvPr/>
        </p:nvCxnSpPr>
        <p:spPr>
          <a:xfrm flipV="1">
            <a:off x="4227882" y="2672507"/>
            <a:ext cx="0" cy="26579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515D7FB-0EF8-044C-8815-59080389F7EC}"/>
              </a:ext>
            </a:extLst>
          </p:cNvPr>
          <p:cNvSpPr/>
          <p:nvPr/>
        </p:nvSpPr>
        <p:spPr>
          <a:xfrm>
            <a:off x="2103089" y="5993019"/>
            <a:ext cx="5895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OWASP_DevSlop_Project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B4E7ED8-4F37-4F4E-8C7C-ADF971986D8D}"/>
              </a:ext>
            </a:extLst>
          </p:cNvPr>
          <p:cNvSpPr/>
          <p:nvPr/>
        </p:nvSpPr>
        <p:spPr>
          <a:xfrm>
            <a:off x="2103089" y="6382925"/>
            <a:ext cx="71216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OWASP_Juice_Shop_Project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000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E918BEC-1507-C648-86F2-A426538341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6782984"/>
              </p:ext>
            </p:extLst>
          </p:nvPr>
        </p:nvGraphicFramePr>
        <p:xfrm>
          <a:off x="1963809" y="2003167"/>
          <a:ext cx="8128000" cy="4099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910AF5B-BF0C-DD47-A73B-094FBAD3F323}"/>
              </a:ext>
            </a:extLst>
          </p:cNvPr>
          <p:cNvSpPr txBox="1"/>
          <p:nvPr/>
        </p:nvSpPr>
        <p:spPr>
          <a:xfrm>
            <a:off x="2794000" y="217333"/>
            <a:ext cx="8703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Missing pieces in awareness, knowledge and education </a:t>
            </a:r>
          </a:p>
        </p:txBody>
      </p:sp>
    </p:spTree>
    <p:extLst>
      <p:ext uri="{BB962C8B-B14F-4D97-AF65-F5344CB8AC3E}">
        <p14:creationId xmlns:p14="http://schemas.microsoft.com/office/powerpoint/2010/main" val="1244379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1240B3B-93B0-3A44-BD47-37AF1A0C2DBF}"/>
              </a:ext>
            </a:extLst>
          </p:cNvPr>
          <p:cNvSpPr/>
          <p:nvPr/>
        </p:nvSpPr>
        <p:spPr>
          <a:xfrm>
            <a:off x="978474" y="1675739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Awareness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B31624-0093-5D46-BF2C-5106F1549DA4}"/>
              </a:ext>
            </a:extLst>
          </p:cNvPr>
          <p:cNvSpPr/>
          <p:nvPr/>
        </p:nvSpPr>
        <p:spPr>
          <a:xfrm>
            <a:off x="4809068" y="1675739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Knowledge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11CDD36-F02E-ED43-AEC7-10706CADC3A5}"/>
              </a:ext>
            </a:extLst>
          </p:cNvPr>
          <p:cNvSpPr/>
          <p:nvPr/>
        </p:nvSpPr>
        <p:spPr>
          <a:xfrm>
            <a:off x="8639662" y="1675739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Hands-on training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C20B45-AA0F-7D45-963C-E93B38C36ED1}"/>
              </a:ext>
            </a:extLst>
          </p:cNvPr>
          <p:cNvSpPr txBox="1"/>
          <p:nvPr/>
        </p:nvSpPr>
        <p:spPr>
          <a:xfrm>
            <a:off x="731759" y="2351828"/>
            <a:ext cx="3104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Foundational understanding of the most important concepts in </a:t>
            </a:r>
            <a:r>
              <a:rPr lang="en-US" sz="2400" dirty="0" err="1"/>
              <a:t>AppSec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81366F-94C9-5445-ACDB-1561CCAAE668}"/>
              </a:ext>
            </a:extLst>
          </p:cNvPr>
          <p:cNvSpPr txBox="1"/>
          <p:nvPr/>
        </p:nvSpPr>
        <p:spPr>
          <a:xfrm>
            <a:off x="4562353" y="2351828"/>
            <a:ext cx="3104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 concise reference for solving the most difficult </a:t>
            </a:r>
            <a:r>
              <a:rPr lang="en-US" sz="2400" dirty="0" err="1"/>
              <a:t>AppSec</a:t>
            </a:r>
            <a:r>
              <a:rPr lang="en-US" sz="2400" dirty="0"/>
              <a:t> problems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Secure coding examples in multiple languages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EAB95B-B9A5-5D4F-9489-6BAAE1F67E1D}"/>
              </a:ext>
            </a:extLst>
          </p:cNvPr>
          <p:cNvSpPr txBox="1"/>
          <p:nvPr/>
        </p:nvSpPr>
        <p:spPr>
          <a:xfrm>
            <a:off x="8392947" y="2351828"/>
            <a:ext cx="31046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Assimilation of key concepts through activities that lock in knowledge and make it practical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D38A880-59E9-964F-BCFC-40464704C5A1}"/>
              </a:ext>
            </a:extLst>
          </p:cNvPr>
          <p:cNvCxnSpPr>
            <a:cxnSpLocks/>
          </p:cNvCxnSpPr>
          <p:nvPr/>
        </p:nvCxnSpPr>
        <p:spPr>
          <a:xfrm flipV="1">
            <a:off x="4138105" y="2351828"/>
            <a:ext cx="0" cy="2065879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BA311AE2-101C-574C-8C0F-250D14C248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167783" y="5029484"/>
            <a:ext cx="1902759" cy="19027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D02FAD7-6933-4D44-B87D-1C7C69C6D0D3}"/>
              </a:ext>
            </a:extLst>
          </p:cNvPr>
          <p:cNvSpPr txBox="1"/>
          <p:nvPr/>
        </p:nvSpPr>
        <p:spPr>
          <a:xfrm>
            <a:off x="5795195" y="607749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+1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EF0DB9-8664-9245-810D-418D68569BBA}"/>
              </a:ext>
            </a:extLst>
          </p:cNvPr>
          <p:cNvCxnSpPr>
            <a:cxnSpLocks/>
          </p:cNvCxnSpPr>
          <p:nvPr/>
        </p:nvCxnSpPr>
        <p:spPr>
          <a:xfrm flipV="1">
            <a:off x="8046958" y="2351828"/>
            <a:ext cx="0" cy="2065879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BE9E171-7BBC-6345-9C16-89C69943D433}"/>
              </a:ext>
            </a:extLst>
          </p:cNvPr>
          <p:cNvSpPr txBox="1"/>
          <p:nvPr/>
        </p:nvSpPr>
        <p:spPr>
          <a:xfrm>
            <a:off x="2099733" y="217333"/>
            <a:ext cx="939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Awareness and education: impact and headcount</a:t>
            </a:r>
          </a:p>
        </p:txBody>
      </p:sp>
    </p:spTree>
    <p:extLst>
      <p:ext uri="{BB962C8B-B14F-4D97-AF65-F5344CB8AC3E}">
        <p14:creationId xmlns:p14="http://schemas.microsoft.com/office/powerpoint/2010/main" val="1289710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1240B3B-93B0-3A44-BD47-37AF1A0C2DBF}"/>
              </a:ext>
            </a:extLst>
          </p:cNvPr>
          <p:cNvSpPr/>
          <p:nvPr/>
        </p:nvSpPr>
        <p:spPr>
          <a:xfrm>
            <a:off x="798036" y="1838678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Awareness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B31624-0093-5D46-BF2C-5106F1549DA4}"/>
              </a:ext>
            </a:extLst>
          </p:cNvPr>
          <p:cNvSpPr/>
          <p:nvPr/>
        </p:nvSpPr>
        <p:spPr>
          <a:xfrm>
            <a:off x="4628630" y="1838678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Knowledge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11CDD36-F02E-ED43-AEC7-10706CADC3A5}"/>
              </a:ext>
            </a:extLst>
          </p:cNvPr>
          <p:cNvSpPr/>
          <p:nvPr/>
        </p:nvSpPr>
        <p:spPr>
          <a:xfrm>
            <a:off x="8459224" y="1838678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Hands-on training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C20B45-AA0F-7D45-963C-E93B38C36ED1}"/>
              </a:ext>
            </a:extLst>
          </p:cNvPr>
          <p:cNvSpPr txBox="1"/>
          <p:nvPr/>
        </p:nvSpPr>
        <p:spPr>
          <a:xfrm>
            <a:off x="551321" y="2514767"/>
            <a:ext cx="3104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Lunch and learn sessions to teach the basics of all awareness documents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81366F-94C9-5445-ACDB-1561CCAAE668}"/>
              </a:ext>
            </a:extLst>
          </p:cNvPr>
          <p:cNvSpPr txBox="1"/>
          <p:nvPr/>
        </p:nvSpPr>
        <p:spPr>
          <a:xfrm>
            <a:off x="4381915" y="2514767"/>
            <a:ext cx="3104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Teach developers about available cheat sheets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Host an internal copy of the cheat sheets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Lead a training session covering the three most crucial cheat sheets for your organization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EAB95B-B9A5-5D4F-9489-6BAAE1F67E1D}"/>
              </a:ext>
            </a:extLst>
          </p:cNvPr>
          <p:cNvSpPr txBox="1"/>
          <p:nvPr/>
        </p:nvSpPr>
        <p:spPr>
          <a:xfrm>
            <a:off x="8212509" y="2514767"/>
            <a:ext cx="31046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Build an environment that hosts the different training apps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Schedule a hack-a-thon where teams gather together and work on the vulnerable apps in teams and learn from each other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DF20167-FEFA-744A-BDBF-54EF62CEB28D}"/>
              </a:ext>
            </a:extLst>
          </p:cNvPr>
          <p:cNvCxnSpPr>
            <a:cxnSpLocks/>
          </p:cNvCxnSpPr>
          <p:nvPr/>
        </p:nvCxnSpPr>
        <p:spPr>
          <a:xfrm flipV="1">
            <a:off x="3912359" y="2165178"/>
            <a:ext cx="0" cy="328120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C96EC19-310D-DF4F-BCA9-0FFBB8EB0997}"/>
              </a:ext>
            </a:extLst>
          </p:cNvPr>
          <p:cNvCxnSpPr>
            <a:cxnSpLocks/>
          </p:cNvCxnSpPr>
          <p:nvPr/>
        </p:nvCxnSpPr>
        <p:spPr>
          <a:xfrm flipV="1">
            <a:off x="7870640" y="2165178"/>
            <a:ext cx="0" cy="328120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4B7051A-FC71-FC48-A8CF-EBFED34791C4}"/>
              </a:ext>
            </a:extLst>
          </p:cNvPr>
          <p:cNvSpPr txBox="1"/>
          <p:nvPr/>
        </p:nvSpPr>
        <p:spPr>
          <a:xfrm>
            <a:off x="3107267" y="217333"/>
            <a:ext cx="839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Awareness and education: 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797892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859C705-92A7-0D4B-892D-8DC903E10B4B}"/>
              </a:ext>
            </a:extLst>
          </p:cNvPr>
          <p:cNvSpPr/>
          <p:nvPr/>
        </p:nvSpPr>
        <p:spPr>
          <a:xfrm>
            <a:off x="996483" y="1876106"/>
            <a:ext cx="10117834" cy="456346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C9EA73-51D1-6240-BD6B-F9E31F7503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1990" y="4728026"/>
            <a:ext cx="1568194" cy="1266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C14FFB-1177-114B-9853-11E6ED9162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764" y="2235808"/>
            <a:ext cx="5660260" cy="4926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89D9BA-2F8D-EB44-8325-AFC8D10237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5691" y="5243804"/>
            <a:ext cx="4805462" cy="5144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8EF300-6060-894F-8DF7-748C9AD21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7644" y="3396251"/>
            <a:ext cx="4230500" cy="8477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6A2CEC-4184-2E40-88CB-6330551AC9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2511" y="2639900"/>
            <a:ext cx="1837439" cy="18702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E6F7DD7-0F03-4145-9614-D1B81C9057F7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Process and Measurement</a:t>
            </a:r>
          </a:p>
        </p:txBody>
      </p:sp>
    </p:spTree>
    <p:extLst>
      <p:ext uri="{BB962C8B-B14F-4D97-AF65-F5344CB8AC3E}">
        <p14:creationId xmlns:p14="http://schemas.microsoft.com/office/powerpoint/2010/main" val="2382228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20890DD-6438-4E48-8361-EBF425F904A9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Measurement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AAA847-C5A5-3D46-BB58-BEA9E9AD9F10}"/>
              </a:ext>
            </a:extLst>
          </p:cNvPr>
          <p:cNvSpPr/>
          <p:nvPr/>
        </p:nvSpPr>
        <p:spPr>
          <a:xfrm>
            <a:off x="529760" y="5785737"/>
            <a:ext cx="5763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OWASP_SAMM_Project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2A6365-9DF1-E14B-8065-C1C0B27A1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27" y="1615304"/>
            <a:ext cx="10438406" cy="32409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92E875-62E3-2E44-8CEF-5A5CCD8F74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9559" y="4856206"/>
            <a:ext cx="5262262" cy="18590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2B19B9-2EAF-9C41-B1E5-ECB3B066C6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8521" y="1681718"/>
            <a:ext cx="662077" cy="6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72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20890DD-6438-4E48-8361-EBF425F904A9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Measurement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EAAA847-C5A5-3D46-BB58-BEA9E9AD9F10}"/>
              </a:ext>
            </a:extLst>
          </p:cNvPr>
          <p:cNvSpPr/>
          <p:nvPr/>
        </p:nvSpPr>
        <p:spPr>
          <a:xfrm>
            <a:off x="2424538" y="6284096"/>
            <a:ext cx="5763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OWASP_SAMM_Project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6BB370-965A-CF49-9E77-E999635B3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959" y="1501322"/>
            <a:ext cx="9631989" cy="40221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88440A-60CD-BD46-8397-E4A1D5B9BC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56" y="1842585"/>
            <a:ext cx="662077" cy="67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22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E8A88A2-ECFD-1B4C-982E-A538F45C4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353" y="1715251"/>
            <a:ext cx="4472725" cy="38930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846005B-F445-9746-8937-D75630E6729A}"/>
              </a:ext>
            </a:extLst>
          </p:cNvPr>
          <p:cNvSpPr/>
          <p:nvPr/>
        </p:nvSpPr>
        <p:spPr>
          <a:xfrm>
            <a:off x="5192460" y="244204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EB2373-79FA-5742-9A28-53A8BEC0A2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950"/>
          <a:stretch/>
        </p:blipFill>
        <p:spPr>
          <a:xfrm>
            <a:off x="8141707" y="2328333"/>
            <a:ext cx="3122019" cy="409257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6FDA714-6224-D840-BCA8-429C855B3CB5}"/>
              </a:ext>
            </a:extLst>
          </p:cNvPr>
          <p:cNvSpPr/>
          <p:nvPr/>
        </p:nvSpPr>
        <p:spPr>
          <a:xfrm>
            <a:off x="1924454" y="6420907"/>
            <a:ext cx="92185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www.owasp.org</a:t>
            </a:r>
            <a:r>
              <a:rPr lang="en-US" sz="1600" dirty="0"/>
              <a:t>/</a:t>
            </a:r>
            <a:r>
              <a:rPr lang="en-US" sz="1600" dirty="0" err="1"/>
              <a:t>index.php</a:t>
            </a:r>
            <a:r>
              <a:rPr lang="en-US" sz="1600" dirty="0"/>
              <a:t>/Category:OWASP_Application_Security_Verification_Standard_Project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8AA003-406F-6648-AC61-29DC672A38CF}"/>
              </a:ext>
            </a:extLst>
          </p:cNvPr>
          <p:cNvSpPr/>
          <p:nvPr/>
        </p:nvSpPr>
        <p:spPr>
          <a:xfrm>
            <a:off x="5192459" y="596995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D61CD97-3770-514E-9F23-70835A2F6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011463"/>
              </p:ext>
            </p:extLst>
          </p:nvPr>
        </p:nvGraphicFramePr>
        <p:xfrm>
          <a:off x="914923" y="1664005"/>
          <a:ext cx="584742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3710">
                  <a:extLst>
                    <a:ext uri="{9D8B030D-6E8A-4147-A177-3AD203B41FA5}">
                      <a16:colId xmlns:a16="http://schemas.microsoft.com/office/drawing/2014/main" val="1278547150"/>
                    </a:ext>
                  </a:extLst>
                </a:gridCol>
                <a:gridCol w="2923710">
                  <a:extLst>
                    <a:ext uri="{9D8B030D-6E8A-4147-A177-3AD203B41FA5}">
                      <a16:colId xmlns:a16="http://schemas.microsoft.com/office/drawing/2014/main" val="3841744714"/>
                    </a:ext>
                  </a:extLst>
                </a:gridCol>
              </a:tblGrid>
              <a:tr h="32685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Requirement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5626066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V1.  Architecture, design and threat modelling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V11.  HTTP security configuration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380565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V2.  Authentication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V13. Malicious controls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3258842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V3.  Session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V15.  Business logic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2900651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V4.  Access control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V16.  File and resources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01905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V5.  Malicious input handling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V17.  Mobile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100771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V7.  Cryptography at rest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V18.  Web services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89775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V8.  Error handling and logging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V19.  Configuration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1385091"/>
                  </a:ext>
                </a:extLst>
              </a:tr>
              <a:tr h="2834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V9.  Data protection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V11.  HTTP security configuration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022867"/>
                  </a:ext>
                </a:extLst>
              </a:tr>
              <a:tr h="28348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</a:rPr>
                        <a:t>V10.  Communications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2594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758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6FDA714-6224-D840-BCA8-429C855B3CB5}"/>
              </a:ext>
            </a:extLst>
          </p:cNvPr>
          <p:cNvSpPr/>
          <p:nvPr/>
        </p:nvSpPr>
        <p:spPr>
          <a:xfrm>
            <a:off x="2153054" y="6196750"/>
            <a:ext cx="92185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www.owasp.org</a:t>
            </a:r>
            <a:r>
              <a:rPr lang="en-US" sz="1600" dirty="0"/>
              <a:t>/</a:t>
            </a:r>
            <a:r>
              <a:rPr lang="en-US" sz="1600" dirty="0" err="1"/>
              <a:t>index.php</a:t>
            </a:r>
            <a:r>
              <a:rPr lang="en-US" sz="1600" dirty="0"/>
              <a:t>/Category:OWASP_Application_Security_Verification_Standard_Project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2F528B-A474-8147-9277-732961C98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33" y="2122282"/>
            <a:ext cx="5849065" cy="42893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D9055F3-763C-9245-9A8B-84CC0FB61795}"/>
              </a:ext>
            </a:extLst>
          </p:cNvPr>
          <p:cNvSpPr txBox="1"/>
          <p:nvPr/>
        </p:nvSpPr>
        <p:spPr>
          <a:xfrm>
            <a:off x="976787" y="1537507"/>
            <a:ext cx="5777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V5: Malicious Input Handling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C60269-44CF-694A-9E3F-7FCB2BD76649}"/>
              </a:ext>
            </a:extLst>
          </p:cNvPr>
          <p:cNvSpPr/>
          <p:nvPr/>
        </p:nvSpPr>
        <p:spPr>
          <a:xfrm>
            <a:off x="5192460" y="244204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16E958-436C-864C-B17D-DDBB600CF4BC}"/>
              </a:ext>
            </a:extLst>
          </p:cNvPr>
          <p:cNvSpPr/>
          <p:nvPr/>
        </p:nvSpPr>
        <p:spPr>
          <a:xfrm>
            <a:off x="5192459" y="596995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D8FD4E-004A-D74A-A2CD-53EF4D911D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2968" y="1692465"/>
            <a:ext cx="4588853" cy="367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38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F1846404-365C-4542-B939-7D7277E54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2332" y="1750957"/>
            <a:ext cx="4339895" cy="46458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C9D65D7-83C0-184B-AFF5-0D96CE2AB80D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783B1A-8823-EE46-BBEB-2F3FAA26D6B0}"/>
              </a:ext>
            </a:extLst>
          </p:cNvPr>
          <p:cNvSpPr/>
          <p:nvPr/>
        </p:nvSpPr>
        <p:spPr>
          <a:xfrm>
            <a:off x="4594085" y="6267325"/>
            <a:ext cx="67963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Application_Threat_Modeling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2C07C6-6B27-DF40-9C0F-6A9F26AB82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562" y="2584398"/>
            <a:ext cx="6433002" cy="35385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A3A11D-CBC9-CD4A-83AB-DCD0461727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479" y="2082297"/>
            <a:ext cx="3782299" cy="380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67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4294967295"/>
          </p:nvPr>
        </p:nvSpPr>
        <p:spPr>
          <a:xfrm>
            <a:off x="627521" y="1847331"/>
            <a:ext cx="10792831" cy="4525963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Traditional application security programs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The importance of security community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Building a program based on OWASP</a:t>
            </a:r>
          </a:p>
          <a:p>
            <a:pPr lvl="1"/>
            <a:r>
              <a:rPr lang="en-US" sz="3600" dirty="0">
                <a:solidFill>
                  <a:schemeClr val="tx1"/>
                </a:solidFill>
              </a:rPr>
              <a:t>Awareness and education</a:t>
            </a:r>
          </a:p>
          <a:p>
            <a:pPr lvl="1"/>
            <a:r>
              <a:rPr lang="en-US" sz="3600" dirty="0">
                <a:solidFill>
                  <a:schemeClr val="tx1"/>
                </a:solidFill>
              </a:rPr>
              <a:t>Process and measurement</a:t>
            </a:r>
          </a:p>
          <a:p>
            <a:pPr lvl="1"/>
            <a:r>
              <a:rPr lang="en-US" sz="3600" dirty="0">
                <a:solidFill>
                  <a:schemeClr val="tx1"/>
                </a:solidFill>
              </a:rPr>
              <a:t>Tools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>
                <a:solidFill>
                  <a:schemeClr val="tx1"/>
                </a:solidFill>
              </a:rPr>
              <a:t>Final thoughts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2D04EA-CBFB-9943-85AD-88B0AEB69D24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0343704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D9442CF6-C73A-344C-880D-6F5AE88BB1ED}"/>
              </a:ext>
            </a:extLst>
          </p:cNvPr>
          <p:cNvSpPr/>
          <p:nvPr/>
        </p:nvSpPr>
        <p:spPr>
          <a:xfrm>
            <a:off x="2376791" y="6208958"/>
            <a:ext cx="7389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Category:OWASP_Code_Review_Project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DC8F244-1594-BD40-B318-2329C2F5F5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353" y="2437638"/>
            <a:ext cx="4560128" cy="3420096"/>
          </a:xfrm>
          <a:prstGeom prst="rect">
            <a:avLst/>
          </a:prstGeo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C279A029-4FB1-3547-A988-5ED7C242BB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9495667"/>
              </p:ext>
            </p:extLst>
          </p:nvPr>
        </p:nvGraphicFramePr>
        <p:xfrm>
          <a:off x="626951" y="1951330"/>
          <a:ext cx="5809598" cy="4181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A83274EE-9CD2-F94B-96C5-4B1EB4BE2021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0B8BCD-6047-4340-976B-FF61EE7F5A1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1922" y="1579709"/>
            <a:ext cx="1254990" cy="101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1881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84723B0-98D2-9F4C-A510-9719112E01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68265547"/>
              </p:ext>
            </p:extLst>
          </p:nvPr>
        </p:nvGraphicFramePr>
        <p:xfrm>
          <a:off x="466883" y="1774605"/>
          <a:ext cx="5303722" cy="4521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3B40397-84CD-0E41-BBD6-6301CE9FE2C3}"/>
              </a:ext>
            </a:extLst>
          </p:cNvPr>
          <p:cNvSpPr/>
          <p:nvPr/>
        </p:nvSpPr>
        <p:spPr>
          <a:xfrm>
            <a:off x="3097124" y="6317706"/>
            <a:ext cx="5786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OWASP_Testing_Project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068F8-6483-5E42-B9C3-CDBBDE6C7E2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608" y="1774605"/>
            <a:ext cx="5630041" cy="45265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9E524BB-DCDB-E944-9DDA-21CF329996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1379" y="1903239"/>
            <a:ext cx="3137728" cy="6287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A82F68-547A-2842-B742-EB29E6BAEB6D}"/>
              </a:ext>
            </a:extLst>
          </p:cNvPr>
          <p:cNvSpPr/>
          <p:nvPr/>
        </p:nvSpPr>
        <p:spPr>
          <a:xfrm>
            <a:off x="5192460" y="244204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0E655A-0693-8041-8A2B-2FBE9AB9F35F}"/>
              </a:ext>
            </a:extLst>
          </p:cNvPr>
          <p:cNvSpPr/>
          <p:nvPr/>
        </p:nvSpPr>
        <p:spPr>
          <a:xfrm>
            <a:off x="5192459" y="596995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 Base</a:t>
            </a:r>
          </a:p>
        </p:txBody>
      </p:sp>
    </p:spTree>
    <p:extLst>
      <p:ext uri="{BB962C8B-B14F-4D97-AF65-F5344CB8AC3E}">
        <p14:creationId xmlns:p14="http://schemas.microsoft.com/office/powerpoint/2010/main" val="1942277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C5A28DB-9746-B448-A9AB-8C8CFD52B072}"/>
              </a:ext>
            </a:extLst>
          </p:cNvPr>
          <p:cNvCxnSpPr>
            <a:cxnSpLocks/>
          </p:cNvCxnSpPr>
          <p:nvPr/>
        </p:nvCxnSpPr>
        <p:spPr>
          <a:xfrm>
            <a:off x="627521" y="909072"/>
            <a:ext cx="3956836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91F37A53-B877-9342-942E-BF0FC61BD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79" y="148181"/>
            <a:ext cx="3137728" cy="6287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70D9BC-1E69-EC43-8D2C-A51D6EE71ABF}"/>
              </a:ext>
            </a:extLst>
          </p:cNvPr>
          <p:cNvSpPr/>
          <p:nvPr/>
        </p:nvSpPr>
        <p:spPr>
          <a:xfrm>
            <a:off x="5316927" y="878221"/>
            <a:ext cx="5649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Testing for Reflected Cross site scripting (OTG-INPVAL-001)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7D31D7-A6C8-0847-BB8A-AA0F1C8324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0141" y="1057925"/>
            <a:ext cx="3410881" cy="56102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609FC2-89C7-F544-AA83-99FBE9CC74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1022" y="1814851"/>
            <a:ext cx="3416239" cy="39248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669B6F-44BF-2243-B2C2-4CF007BF52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1903" y="1332253"/>
            <a:ext cx="3419536" cy="491620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A110F1E-212B-6B42-82CE-A396C66F4942}"/>
              </a:ext>
            </a:extLst>
          </p:cNvPr>
          <p:cNvSpPr/>
          <p:nvPr/>
        </p:nvSpPr>
        <p:spPr>
          <a:xfrm>
            <a:off x="5192460" y="244204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Process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0C0792-4A58-7340-9241-85C3F7218C31}"/>
              </a:ext>
            </a:extLst>
          </p:cNvPr>
          <p:cNvSpPr/>
          <p:nvPr/>
        </p:nvSpPr>
        <p:spPr>
          <a:xfrm>
            <a:off x="5192459" y="596995"/>
            <a:ext cx="2672606" cy="32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Knowledge Base</a:t>
            </a:r>
          </a:p>
        </p:txBody>
      </p:sp>
    </p:spTree>
    <p:extLst>
      <p:ext uri="{BB962C8B-B14F-4D97-AF65-F5344CB8AC3E}">
        <p14:creationId xmlns:p14="http://schemas.microsoft.com/office/powerpoint/2010/main" val="20850296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9CD2DDA-EE4B-104B-BA11-5145104A86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2351807"/>
              </p:ext>
            </p:extLst>
          </p:nvPr>
        </p:nvGraphicFramePr>
        <p:xfrm>
          <a:off x="2166551" y="2027880"/>
          <a:ext cx="8128000" cy="4099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F376073-E6F3-8E45-BB86-7FD7D49ED783}"/>
              </a:ext>
            </a:extLst>
          </p:cNvPr>
          <p:cNvSpPr txBox="1"/>
          <p:nvPr/>
        </p:nvSpPr>
        <p:spPr>
          <a:xfrm>
            <a:off x="2726267" y="217333"/>
            <a:ext cx="8771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Missing pieces in process and measurement</a:t>
            </a:r>
          </a:p>
        </p:txBody>
      </p:sp>
    </p:spTree>
    <p:extLst>
      <p:ext uri="{BB962C8B-B14F-4D97-AF65-F5344CB8AC3E}">
        <p14:creationId xmlns:p14="http://schemas.microsoft.com/office/powerpoint/2010/main" val="41291436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1240B3B-93B0-3A44-BD47-37AF1A0C2DBF}"/>
              </a:ext>
            </a:extLst>
          </p:cNvPr>
          <p:cNvSpPr/>
          <p:nvPr/>
        </p:nvSpPr>
        <p:spPr>
          <a:xfrm>
            <a:off x="1797742" y="1721358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Process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B31624-0093-5D46-BF2C-5106F1549DA4}"/>
              </a:ext>
            </a:extLst>
          </p:cNvPr>
          <p:cNvSpPr/>
          <p:nvPr/>
        </p:nvSpPr>
        <p:spPr>
          <a:xfrm>
            <a:off x="7512532" y="1721358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Measurement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C20B45-AA0F-7D45-963C-E93B38C36ED1}"/>
              </a:ext>
            </a:extLst>
          </p:cNvPr>
          <p:cNvSpPr txBox="1"/>
          <p:nvPr/>
        </p:nvSpPr>
        <p:spPr>
          <a:xfrm>
            <a:off x="561019" y="2400959"/>
            <a:ext cx="514605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ASVS provides important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App threat modeling defines the process with examples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Code review guide describes how to perform a code review and what to look for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Testing guide provides how to test and a knowledge base of how to exploit vulnerabilities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81366F-94C9-5445-ACDB-1561CCAAE668}"/>
              </a:ext>
            </a:extLst>
          </p:cNvPr>
          <p:cNvSpPr txBox="1"/>
          <p:nvPr/>
        </p:nvSpPr>
        <p:spPr>
          <a:xfrm>
            <a:off x="6433026" y="2400959"/>
            <a:ext cx="4831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roadmap to where you are today, and a plan for where you want to go with your </a:t>
            </a:r>
            <a:r>
              <a:rPr lang="en-US" sz="2000" dirty="0" err="1"/>
              <a:t>AppSec</a:t>
            </a:r>
            <a:r>
              <a:rPr lang="en-US" sz="2000" dirty="0"/>
              <a:t> program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D38A880-59E9-964F-BCFC-40464704C5A1}"/>
              </a:ext>
            </a:extLst>
          </p:cNvPr>
          <p:cNvCxnSpPr>
            <a:cxnSpLocks/>
          </p:cNvCxnSpPr>
          <p:nvPr/>
        </p:nvCxnSpPr>
        <p:spPr>
          <a:xfrm flipV="1">
            <a:off x="6008778" y="2382339"/>
            <a:ext cx="0" cy="26579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BA311AE2-101C-574C-8C0F-250D14C248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134045" y="4787293"/>
            <a:ext cx="1902759" cy="19027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D02FAD7-6933-4D44-B87D-1C7C69C6D0D3}"/>
              </a:ext>
            </a:extLst>
          </p:cNvPr>
          <p:cNvSpPr txBox="1"/>
          <p:nvPr/>
        </p:nvSpPr>
        <p:spPr>
          <a:xfrm>
            <a:off x="3733840" y="590309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78C125D-1952-AC4F-9144-FEFC9EA2CAA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7172948" y="4787293"/>
            <a:ext cx="1902759" cy="19027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6CCDA4E-AC9D-9E4F-B5AB-9B9BF569FB55}"/>
              </a:ext>
            </a:extLst>
          </p:cNvPr>
          <p:cNvSpPr txBox="1"/>
          <p:nvPr/>
        </p:nvSpPr>
        <p:spPr>
          <a:xfrm>
            <a:off x="7710959" y="5903091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+.5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569A59-9FF0-E74A-A823-E6283422CA2B}"/>
              </a:ext>
            </a:extLst>
          </p:cNvPr>
          <p:cNvSpPr txBox="1"/>
          <p:nvPr/>
        </p:nvSpPr>
        <p:spPr>
          <a:xfrm>
            <a:off x="2239573" y="273933"/>
            <a:ext cx="9866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Process and measurement: impact and headcount</a:t>
            </a:r>
          </a:p>
        </p:txBody>
      </p:sp>
    </p:spTree>
    <p:extLst>
      <p:ext uri="{BB962C8B-B14F-4D97-AF65-F5344CB8AC3E}">
        <p14:creationId xmlns:p14="http://schemas.microsoft.com/office/powerpoint/2010/main" val="1684544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9FAF31A5-83E4-DE40-9310-B9C07E335D0E}"/>
              </a:ext>
            </a:extLst>
          </p:cNvPr>
          <p:cNvSpPr txBox="1"/>
          <p:nvPr/>
        </p:nvSpPr>
        <p:spPr>
          <a:xfrm>
            <a:off x="627521" y="2621512"/>
            <a:ext cx="51460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Choose one of the process areas to start with (threat modeling) and build out this activity as your first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Early wins are key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3E9267-C45B-5E4A-8501-B8405972E7BE}"/>
              </a:ext>
            </a:extLst>
          </p:cNvPr>
          <p:cNvSpPr txBox="1"/>
          <p:nvPr/>
        </p:nvSpPr>
        <p:spPr>
          <a:xfrm>
            <a:off x="6499528" y="2621512"/>
            <a:ext cx="48316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Perform an early assessment to determine where you 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Map out a future plan for where you want to get 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Share these assessments with Executives and Security Champions (and anyone else that will listen)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Advocate for Executive support on your plan to build a stronger </a:t>
            </a:r>
            <a:r>
              <a:rPr lang="en-US" sz="2400" dirty="0" err="1"/>
              <a:t>AppSec</a:t>
            </a:r>
            <a:r>
              <a:rPr lang="en-US" sz="2400" dirty="0"/>
              <a:t> program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9A91C-EF11-4044-AFFD-A8A73065BB85}"/>
              </a:ext>
            </a:extLst>
          </p:cNvPr>
          <p:cNvCxnSpPr>
            <a:cxnSpLocks/>
          </p:cNvCxnSpPr>
          <p:nvPr/>
        </p:nvCxnSpPr>
        <p:spPr>
          <a:xfrm flipV="1">
            <a:off x="6075280" y="2602892"/>
            <a:ext cx="0" cy="26579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C5B7E6E-A10C-7F40-8100-A590DEF50433}"/>
              </a:ext>
            </a:extLst>
          </p:cNvPr>
          <p:cNvSpPr/>
          <p:nvPr/>
        </p:nvSpPr>
        <p:spPr>
          <a:xfrm>
            <a:off x="1864244" y="1845742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Process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9362DA-30A8-1D48-8427-DAE84ACB9C75}"/>
              </a:ext>
            </a:extLst>
          </p:cNvPr>
          <p:cNvSpPr/>
          <p:nvPr/>
        </p:nvSpPr>
        <p:spPr>
          <a:xfrm>
            <a:off x="7579034" y="1845742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Measurement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D124C3-CADD-6E4A-907D-47C9F275F51F}"/>
              </a:ext>
            </a:extLst>
          </p:cNvPr>
          <p:cNvSpPr txBox="1"/>
          <p:nvPr/>
        </p:nvSpPr>
        <p:spPr>
          <a:xfrm>
            <a:off x="2187019" y="217333"/>
            <a:ext cx="931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Process and measurement: 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17213755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859C705-92A7-0D4B-892D-8DC903E10B4B}"/>
              </a:ext>
            </a:extLst>
          </p:cNvPr>
          <p:cNvSpPr/>
          <p:nvPr/>
        </p:nvSpPr>
        <p:spPr>
          <a:xfrm>
            <a:off x="1027644" y="1853848"/>
            <a:ext cx="10117834" cy="4563461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A39DA6-BCC9-FE4A-BF37-094231334F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1390" y="3966948"/>
            <a:ext cx="1928611" cy="19286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11D76A-1C7D-C74A-8CD3-9B3DBA86EC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2840" y="4437468"/>
            <a:ext cx="1384899" cy="1382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D25B3B-D558-3342-A8E8-A88AD49ED5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2369" y="2497356"/>
            <a:ext cx="4101312" cy="12966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6C8E8B-EBAA-D842-8B26-4F5EE18D5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6343" y="2127610"/>
            <a:ext cx="3462128" cy="17378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E8E90E8-627B-C647-96BF-C46DA0083DB5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Tools</a:t>
            </a:r>
          </a:p>
        </p:txBody>
      </p:sp>
    </p:spTree>
    <p:extLst>
      <p:ext uri="{BB962C8B-B14F-4D97-AF65-F5344CB8AC3E}">
        <p14:creationId xmlns:p14="http://schemas.microsoft.com/office/powerpoint/2010/main" val="1074170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3DAE8B7-D21D-D345-81AF-00CB7E72DF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79" y="1638686"/>
            <a:ext cx="1018179" cy="101817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D3D996-7D6C-7245-8553-5707A1CAFD9B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Design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F6F7D8-7CFE-7B49-8A38-1259E041302A}"/>
              </a:ext>
            </a:extLst>
          </p:cNvPr>
          <p:cNvSpPr/>
          <p:nvPr/>
        </p:nvSpPr>
        <p:spPr>
          <a:xfrm>
            <a:off x="3639459" y="6331992"/>
            <a:ext cx="5762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OWASP_Threat_Dragon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F34829-6C1F-8641-B7E5-9609460596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849" y="1743944"/>
            <a:ext cx="8847438" cy="458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041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B3032BB-52D0-E444-9A3E-1A136FF439FC}"/>
              </a:ext>
            </a:extLst>
          </p:cNvPr>
          <p:cNvCxnSpPr>
            <a:cxnSpLocks/>
          </p:cNvCxnSpPr>
          <p:nvPr/>
        </p:nvCxnSpPr>
        <p:spPr>
          <a:xfrm>
            <a:off x="3265772" y="4352555"/>
            <a:ext cx="1613665" cy="0"/>
          </a:xfrm>
          <a:prstGeom prst="straightConnector1">
            <a:avLst/>
          </a:prstGeom>
          <a:ln w="1905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BC1F2CE4-CAD9-474E-8A32-8D71BEE269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789" y="1676966"/>
            <a:ext cx="2220515" cy="11145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256E43D-1E4D-4547-9144-BDD4307805FB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Infrastructure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F8B70A-EF1B-B442-A46C-912299BCA104}"/>
              </a:ext>
            </a:extLst>
          </p:cNvPr>
          <p:cNvSpPr/>
          <p:nvPr/>
        </p:nvSpPr>
        <p:spPr>
          <a:xfrm>
            <a:off x="2043587" y="6382128"/>
            <a:ext cx="869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Category:OWASP_ModSecurity_Core_Rule_Set_Project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30CA585-8C46-1646-8BF9-0E9968F62529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213342" y="3003332"/>
            <a:ext cx="2052430" cy="20524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CFF589-F2FC-C446-95EF-3B9D8776F5FE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9127826" y="2719437"/>
            <a:ext cx="2620220" cy="2620220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159CF47-26A8-A849-A31A-998C5F5C0ACE}"/>
              </a:ext>
            </a:extLst>
          </p:cNvPr>
          <p:cNvCxnSpPr/>
          <p:nvPr/>
        </p:nvCxnSpPr>
        <p:spPr>
          <a:xfrm>
            <a:off x="3371790" y="3550799"/>
            <a:ext cx="1507647" cy="0"/>
          </a:xfrm>
          <a:prstGeom prst="straightConnector1">
            <a:avLst/>
          </a:prstGeom>
          <a:ln w="2286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148DD7A0-FF3A-354C-9A55-6D9C09398A6D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4601024" y="1878441"/>
            <a:ext cx="3810000" cy="381000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B381DEF-9D09-124D-AB83-672634A6CD99}"/>
              </a:ext>
            </a:extLst>
          </p:cNvPr>
          <p:cNvCxnSpPr>
            <a:cxnSpLocks/>
          </p:cNvCxnSpPr>
          <p:nvPr/>
        </p:nvCxnSpPr>
        <p:spPr>
          <a:xfrm>
            <a:off x="7133654" y="3504417"/>
            <a:ext cx="1994172" cy="0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E20D181-EE78-E44A-B791-C3C88BC83229}"/>
              </a:ext>
            </a:extLst>
          </p:cNvPr>
          <p:cNvCxnSpPr>
            <a:cxnSpLocks/>
          </p:cNvCxnSpPr>
          <p:nvPr/>
        </p:nvCxnSpPr>
        <p:spPr>
          <a:xfrm flipH="1">
            <a:off x="3523151" y="4352555"/>
            <a:ext cx="1253370" cy="987102"/>
          </a:xfrm>
          <a:prstGeom prst="straightConnector1">
            <a:avLst/>
          </a:prstGeom>
          <a:ln w="1270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6C84EE5-839B-7244-AE3E-ED103CDC177E}"/>
              </a:ext>
            </a:extLst>
          </p:cNvPr>
          <p:cNvSpPr txBox="1"/>
          <p:nvPr/>
        </p:nvSpPr>
        <p:spPr>
          <a:xfrm>
            <a:off x="3051241" y="2284941"/>
            <a:ext cx="3049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Legitimate requests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9D1D318-FA6E-684C-B6D9-6AE09DE58846}"/>
              </a:ext>
            </a:extLst>
          </p:cNvPr>
          <p:cNvSpPr txBox="1"/>
          <p:nvPr/>
        </p:nvSpPr>
        <p:spPr>
          <a:xfrm>
            <a:off x="2043587" y="5383348"/>
            <a:ext cx="2983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Web vulnerabilities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D2733D-8B87-3C46-8FE6-B84269685384}"/>
              </a:ext>
            </a:extLst>
          </p:cNvPr>
          <p:cNvSpPr txBox="1"/>
          <p:nvPr/>
        </p:nvSpPr>
        <p:spPr>
          <a:xfrm>
            <a:off x="5620321" y="5480552"/>
            <a:ext cx="26035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/>
              <a:t>ModSecurity</a:t>
            </a:r>
            <a:r>
              <a:rPr lang="en-US" sz="2800" dirty="0"/>
              <a:t> w/ </a:t>
            </a:r>
          </a:p>
          <a:p>
            <a:pPr algn="ctr"/>
            <a:r>
              <a:rPr lang="en-US" sz="2800" dirty="0"/>
              <a:t>Core Rule Set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C00AB54-5B44-684F-BB4F-E16856F69B0E}"/>
              </a:ext>
            </a:extLst>
          </p:cNvPr>
          <p:cNvSpPr txBox="1"/>
          <p:nvPr/>
        </p:nvSpPr>
        <p:spPr>
          <a:xfrm>
            <a:off x="9656248" y="2279841"/>
            <a:ext cx="1848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Web server</a:t>
            </a:r>
          </a:p>
        </p:txBody>
      </p:sp>
    </p:spTree>
    <p:extLst>
      <p:ext uri="{BB962C8B-B14F-4D97-AF65-F5344CB8AC3E}">
        <p14:creationId xmlns:p14="http://schemas.microsoft.com/office/powerpoint/2010/main" val="8077628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6D81CF78-4270-4A4C-8097-218E70A0F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619" y="1675221"/>
            <a:ext cx="3029608" cy="9577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440F802-49AA-904E-A9FA-4054E248857B}"/>
              </a:ext>
            </a:extLst>
          </p:cNvPr>
          <p:cNvSpPr/>
          <p:nvPr/>
        </p:nvSpPr>
        <p:spPr>
          <a:xfrm>
            <a:off x="412279" y="6073801"/>
            <a:ext cx="64935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OWASP_Dependency_Check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968CDF-AE27-2C44-B8D6-FC5C5DF924C8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6386" y="1809397"/>
            <a:ext cx="831935" cy="8319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ED71FC-1365-7347-B77E-0303E20C0206}"/>
              </a:ext>
            </a:extLst>
          </p:cNvPr>
          <p:cNvSpPr txBox="1"/>
          <p:nvPr/>
        </p:nvSpPr>
        <p:spPr>
          <a:xfrm>
            <a:off x="9398321" y="2021450"/>
            <a:ext cx="747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NVD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69B2176-86D7-CC48-8C4E-5C1FC6938F6A}"/>
              </a:ext>
            </a:extLst>
          </p:cNvPr>
          <p:cNvSpPr/>
          <p:nvPr/>
        </p:nvSpPr>
        <p:spPr>
          <a:xfrm>
            <a:off x="3641827" y="2874049"/>
            <a:ext cx="6186727" cy="273484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5978708-4113-F740-B39F-6D765EDAF7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921" y="3009037"/>
            <a:ext cx="1722386" cy="5445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B5713B2-EE7F-364D-9CD6-E1DEC592B8C9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8509" y="3413346"/>
            <a:ext cx="1393086" cy="13930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0F46CA2-33F7-7E4D-AD34-C49C6C53A7F6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175" y="2073760"/>
            <a:ext cx="1030657" cy="103065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482A49C-104B-DB48-80C6-C6544E331F5C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9407" y="2403605"/>
            <a:ext cx="1423212" cy="142321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644CB0A-0A31-7746-8B0C-623E878EF3AD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6386" y="3731821"/>
            <a:ext cx="831935" cy="8319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FFCF3E3-F89F-D340-9AF1-331ECB0EF151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424" y="3614353"/>
            <a:ext cx="1017361" cy="1017361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E340515-4C85-B049-A595-E77478C5FF43}"/>
              </a:ext>
            </a:extLst>
          </p:cNvPr>
          <p:cNvCxnSpPr>
            <a:cxnSpLocks/>
            <a:stCxn id="27" idx="1"/>
            <a:endCxn id="23" idx="3"/>
          </p:cNvCxnSpPr>
          <p:nvPr/>
        </p:nvCxnSpPr>
        <p:spPr>
          <a:xfrm flipH="1" flipV="1">
            <a:off x="3001595" y="4109889"/>
            <a:ext cx="873829" cy="13145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2506573-2B56-A145-9C48-3A6DB6BB09A2}"/>
              </a:ext>
            </a:extLst>
          </p:cNvPr>
          <p:cNvCxnSpPr>
            <a:cxnSpLocks/>
            <a:stCxn id="4" idx="2"/>
            <a:endCxn id="26" idx="0"/>
          </p:cNvCxnSpPr>
          <p:nvPr/>
        </p:nvCxnSpPr>
        <p:spPr>
          <a:xfrm>
            <a:off x="8982354" y="2641332"/>
            <a:ext cx="0" cy="1090489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C7D48761-FEAF-214B-A19C-7758488C6EF9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844" y="5869331"/>
            <a:ext cx="988669" cy="988669"/>
          </a:xfrm>
          <a:prstGeom prst="rect">
            <a:avLst/>
          </a:prstGeom>
        </p:spPr>
      </p:pic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871A7E5-B862-DA4C-84C9-1D3DE5AF8EA6}"/>
              </a:ext>
            </a:extLst>
          </p:cNvPr>
          <p:cNvCxnSpPr>
            <a:cxnSpLocks/>
            <a:stCxn id="81" idx="3"/>
            <a:endCxn id="26" idx="1"/>
          </p:cNvCxnSpPr>
          <p:nvPr/>
        </p:nvCxnSpPr>
        <p:spPr>
          <a:xfrm>
            <a:off x="7807694" y="4127460"/>
            <a:ext cx="758692" cy="20329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F66A563-9FA3-294C-A568-143184BA303F}"/>
              </a:ext>
            </a:extLst>
          </p:cNvPr>
          <p:cNvCxnSpPr>
            <a:cxnSpLocks/>
            <a:stCxn id="56" idx="3"/>
            <a:endCxn id="81" idx="1"/>
          </p:cNvCxnSpPr>
          <p:nvPr/>
        </p:nvCxnSpPr>
        <p:spPr>
          <a:xfrm>
            <a:off x="6352026" y="4123156"/>
            <a:ext cx="640232" cy="4304"/>
          </a:xfrm>
          <a:prstGeom prst="straightConnector1">
            <a:avLst/>
          </a:prstGeom>
          <a:ln w="635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550E7C43-BE8B-1448-8866-D0D3A42A71C9}"/>
              </a:ext>
            </a:extLst>
          </p:cNvPr>
          <p:cNvCxnSpPr>
            <a:cxnSpLocks/>
            <a:stCxn id="27" idx="3"/>
            <a:endCxn id="56" idx="1"/>
          </p:cNvCxnSpPr>
          <p:nvPr/>
        </p:nvCxnSpPr>
        <p:spPr>
          <a:xfrm>
            <a:off x="4892785" y="4123034"/>
            <a:ext cx="590023" cy="122"/>
          </a:xfrm>
          <a:prstGeom prst="straightConnector1">
            <a:avLst/>
          </a:prstGeom>
          <a:ln w="635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4F895BF7-FE2B-9C40-BC33-2D66D1B67C31}"/>
              </a:ext>
            </a:extLst>
          </p:cNvPr>
          <p:cNvSpPr txBox="1"/>
          <p:nvPr/>
        </p:nvSpPr>
        <p:spPr>
          <a:xfrm>
            <a:off x="3690089" y="4718756"/>
            <a:ext cx="1255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Analyzer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17FB9F34-DFBB-264A-93D5-122E0D7A4A12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2808" y="3688547"/>
            <a:ext cx="869218" cy="869218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96596AAF-7AED-1946-822C-3FDBF2E14F18}"/>
              </a:ext>
            </a:extLst>
          </p:cNvPr>
          <p:cNvSpPr txBox="1"/>
          <p:nvPr/>
        </p:nvSpPr>
        <p:spPr>
          <a:xfrm>
            <a:off x="5087226" y="4727984"/>
            <a:ext cx="1752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Dependency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DC9CDFC-3ED0-C244-809C-FA076360B621}"/>
              </a:ext>
            </a:extLst>
          </p:cNvPr>
          <p:cNvSpPr txBox="1"/>
          <p:nvPr/>
        </p:nvSpPr>
        <p:spPr>
          <a:xfrm>
            <a:off x="8018430" y="4747939"/>
            <a:ext cx="1680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List of </a:t>
            </a:r>
            <a:r>
              <a:rPr lang="en-US" sz="2400" dirty="0" err="1"/>
              <a:t>Vulns</a:t>
            </a:r>
            <a:endParaRPr lang="en-US" sz="2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2E3E9A1-4F0B-4440-8F75-EE783A3E6726}"/>
              </a:ext>
            </a:extLst>
          </p:cNvPr>
          <p:cNvSpPr txBox="1"/>
          <p:nvPr/>
        </p:nvSpPr>
        <p:spPr>
          <a:xfrm>
            <a:off x="7786405" y="6079783"/>
            <a:ext cx="1033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Report</a:t>
            </a: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599A8449-BD35-FE47-A4C7-653562A1CB02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2258" y="3719742"/>
            <a:ext cx="815436" cy="815436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74F87D85-788B-574F-9E26-319CC9882377}"/>
              </a:ext>
            </a:extLst>
          </p:cNvPr>
          <p:cNvSpPr txBox="1"/>
          <p:nvPr/>
        </p:nvSpPr>
        <p:spPr>
          <a:xfrm>
            <a:off x="6412539" y="3128245"/>
            <a:ext cx="2112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Vulnerabilities?</a:t>
            </a: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0D532E35-F8F4-B441-AB71-642FC45C73AE}"/>
              </a:ext>
            </a:extLst>
          </p:cNvPr>
          <p:cNvCxnSpPr>
            <a:cxnSpLocks/>
            <a:stCxn id="81" idx="2"/>
            <a:endCxn id="38" idx="0"/>
          </p:cNvCxnSpPr>
          <p:nvPr/>
        </p:nvCxnSpPr>
        <p:spPr>
          <a:xfrm>
            <a:off x="7399976" y="4535178"/>
            <a:ext cx="203" cy="1334153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105">
            <a:extLst>
              <a:ext uri="{FF2B5EF4-FFF2-40B4-BE49-F238E27FC236}">
                <a16:creationId xmlns:a16="http://schemas.microsoft.com/office/drawing/2014/main" id="{EBAFA41B-CECA-CF42-9419-97CB58E7DBD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81" y="2985554"/>
            <a:ext cx="977179" cy="97717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B74102CE-D09F-AD4F-B6B6-1AC5367A644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36" y="4105194"/>
            <a:ext cx="1169860" cy="477406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03BF49FC-C34C-AE48-997B-9DDF84790A8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586" y="4958816"/>
            <a:ext cx="726289" cy="894788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00F3FA05-858F-1745-BA4D-4794AAB5842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259" y="4874527"/>
            <a:ext cx="799440" cy="488991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845CCF0D-78D8-324C-9AFD-BE9D85646DAC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1337" y="5007186"/>
            <a:ext cx="1189709" cy="574739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94055D91-C6A4-0C43-8FD0-E00482B5811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2135" y="5001575"/>
            <a:ext cx="813384" cy="502942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AC31D0F3-A880-EA46-8FC9-9B1136870732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1000" y="4324599"/>
            <a:ext cx="1354071" cy="46281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42EEA252-23EE-364F-A398-8ACF6AF93BD2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862" y="3706837"/>
            <a:ext cx="1239931" cy="31363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92847572-D00C-D544-A404-2D62E88597D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461" y="2959470"/>
            <a:ext cx="1519291" cy="488616"/>
          </a:xfrm>
          <a:prstGeom prst="rect">
            <a:avLst/>
          </a:prstGeom>
        </p:spPr>
      </p:pic>
      <p:sp>
        <p:nvSpPr>
          <p:cNvPr id="117" name="Rectangle 116">
            <a:extLst>
              <a:ext uri="{FF2B5EF4-FFF2-40B4-BE49-F238E27FC236}">
                <a16:creationId xmlns:a16="http://schemas.microsoft.com/office/drawing/2014/main" id="{8251B91D-C38A-134A-BD97-E818C50563E2}"/>
              </a:ext>
            </a:extLst>
          </p:cNvPr>
          <p:cNvSpPr/>
          <p:nvPr/>
        </p:nvSpPr>
        <p:spPr>
          <a:xfrm>
            <a:off x="9944056" y="2884756"/>
            <a:ext cx="2069547" cy="5747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9D888C7-A694-2946-9E4B-50382CF3A506}"/>
              </a:ext>
            </a:extLst>
          </p:cNvPr>
          <p:cNvSpPr/>
          <p:nvPr/>
        </p:nvSpPr>
        <p:spPr>
          <a:xfrm>
            <a:off x="9944055" y="3589910"/>
            <a:ext cx="2069547" cy="5747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CDEC77C7-6946-784C-8D75-863B8A1628DA}"/>
              </a:ext>
            </a:extLst>
          </p:cNvPr>
          <p:cNvSpPr/>
          <p:nvPr/>
        </p:nvSpPr>
        <p:spPr>
          <a:xfrm>
            <a:off x="9944055" y="4267493"/>
            <a:ext cx="2069547" cy="57477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F0F3F68F-7E12-2F4D-A857-7C618C2995F4}"/>
              </a:ext>
            </a:extLst>
          </p:cNvPr>
          <p:cNvSpPr/>
          <p:nvPr/>
        </p:nvSpPr>
        <p:spPr>
          <a:xfrm>
            <a:off x="9944055" y="4945076"/>
            <a:ext cx="2069547" cy="63684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9238B4-9A47-AA4C-B4B5-F2C29C89F5E0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Infrastructure</a:t>
            </a:r>
          </a:p>
        </p:txBody>
      </p:sp>
    </p:spTree>
    <p:extLst>
      <p:ext uri="{BB962C8B-B14F-4D97-AF65-F5344CB8AC3E}">
        <p14:creationId xmlns:p14="http://schemas.microsoft.com/office/powerpoint/2010/main" val="1606795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5622B3-589F-BB42-95EB-DD1E3FFAD2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2076225"/>
              </p:ext>
            </p:extLst>
          </p:nvPr>
        </p:nvGraphicFramePr>
        <p:xfrm>
          <a:off x="786256" y="1702945"/>
          <a:ext cx="10565027" cy="4865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7DB3914-702F-E542-A75B-43551C1415C4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Traditional AppSec programs</a:t>
            </a:r>
          </a:p>
        </p:txBody>
      </p:sp>
    </p:spTree>
    <p:extLst>
      <p:ext uri="{BB962C8B-B14F-4D97-AF65-F5344CB8AC3E}">
        <p14:creationId xmlns:p14="http://schemas.microsoft.com/office/powerpoint/2010/main" val="30752595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2FF3E0B-438A-CD48-9551-6A3711E33525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8141707" y="336321"/>
          <a:ext cx="3680114" cy="4572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964698">
                  <a:extLst>
                    <a:ext uri="{9D8B030D-6E8A-4147-A177-3AD203B41FA5}">
                      <a16:colId xmlns:a16="http://schemas.microsoft.com/office/drawing/2014/main" val="1275753418"/>
                    </a:ext>
                  </a:extLst>
                </a:gridCol>
                <a:gridCol w="715416">
                  <a:extLst>
                    <a:ext uri="{9D8B030D-6E8A-4147-A177-3AD203B41FA5}">
                      <a16:colId xmlns:a16="http://schemas.microsoft.com/office/drawing/2014/main" val="1046386911"/>
                    </a:ext>
                  </a:extLst>
                </a:gridCol>
              </a:tblGrid>
              <a:tr h="408592">
                <a:tc>
                  <a:txBody>
                    <a:bodyPr/>
                    <a:lstStyle/>
                    <a:p>
                      <a:r>
                        <a:rPr lang="en-US" sz="2400" dirty="0"/>
                        <a:t>Risk of using project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181591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D55D889-2882-454B-A0CC-7F2843DC1ECB}"/>
              </a:ext>
            </a:extLst>
          </p:cNvPr>
          <p:cNvSpPr/>
          <p:nvPr/>
        </p:nvSpPr>
        <p:spPr>
          <a:xfrm>
            <a:off x="2220096" y="6170310"/>
            <a:ext cx="7158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www.owasp.org</a:t>
            </a:r>
            <a:r>
              <a:rPr lang="en-US" dirty="0"/>
              <a:t>/</a:t>
            </a:r>
            <a:r>
              <a:rPr lang="en-US" dirty="0" err="1"/>
              <a:t>index.php</a:t>
            </a:r>
            <a:r>
              <a:rPr lang="en-US" dirty="0"/>
              <a:t>/</a:t>
            </a:r>
            <a:r>
              <a:rPr lang="en-US" dirty="0" err="1"/>
              <a:t>OWASP_Zed_Attack_Proxy_Project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FE1F5A-5833-AD47-9465-001C9FB87386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71692" y="2785873"/>
            <a:ext cx="2219907" cy="22199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2AE775-F5E7-A349-97BA-0BFDB81F751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558921" y="2396724"/>
            <a:ext cx="2998207" cy="29982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4011E3-E472-614E-8BD8-0F073A9BF26A}"/>
              </a:ext>
            </a:extLst>
          </p:cNvPr>
          <p:cNvSpPr txBox="1"/>
          <p:nvPr/>
        </p:nvSpPr>
        <p:spPr>
          <a:xfrm>
            <a:off x="1204317" y="2246136"/>
            <a:ext cx="15546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Browser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DA182-13F6-C14F-8A4E-E6D808E9C7D5}"/>
              </a:ext>
            </a:extLst>
          </p:cNvPr>
          <p:cNvSpPr txBox="1"/>
          <p:nvPr/>
        </p:nvSpPr>
        <p:spPr>
          <a:xfrm>
            <a:off x="8998307" y="1993004"/>
            <a:ext cx="1678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Web app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28C03F-12AC-AE40-841A-BEA3154383A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9776" y="2830911"/>
            <a:ext cx="2159319" cy="2129833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4522236-DEFE-134A-B685-8F976B84D090}"/>
              </a:ext>
            </a:extLst>
          </p:cNvPr>
          <p:cNvCxnSpPr>
            <a:cxnSpLocks/>
            <a:stCxn id="12" idx="3"/>
            <a:endCxn id="7" idx="1"/>
          </p:cNvCxnSpPr>
          <p:nvPr/>
        </p:nvCxnSpPr>
        <p:spPr>
          <a:xfrm>
            <a:off x="6879095" y="3895828"/>
            <a:ext cx="1679826" cy="0"/>
          </a:xfrm>
          <a:prstGeom prst="straightConnector1">
            <a:avLst/>
          </a:prstGeom>
          <a:ln w="1270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846F47E-39A7-2043-B072-B8FA566FDFF6}"/>
              </a:ext>
            </a:extLst>
          </p:cNvPr>
          <p:cNvCxnSpPr>
            <a:cxnSpLocks/>
            <a:stCxn id="4" idx="3"/>
            <a:endCxn id="12" idx="1"/>
          </p:cNvCxnSpPr>
          <p:nvPr/>
        </p:nvCxnSpPr>
        <p:spPr>
          <a:xfrm>
            <a:off x="3091599" y="3895827"/>
            <a:ext cx="1628177" cy="1"/>
          </a:xfrm>
          <a:prstGeom prst="straightConnector1">
            <a:avLst/>
          </a:prstGeom>
          <a:ln w="1270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02DF21F-EE15-2A4A-87EA-18D68AAC4D7C}"/>
              </a:ext>
            </a:extLst>
          </p:cNvPr>
          <p:cNvSpPr/>
          <p:nvPr/>
        </p:nvSpPr>
        <p:spPr>
          <a:xfrm>
            <a:off x="5100246" y="319773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Infrastructure</a:t>
            </a:r>
          </a:p>
        </p:txBody>
      </p:sp>
    </p:spTree>
    <p:extLst>
      <p:ext uri="{BB962C8B-B14F-4D97-AF65-F5344CB8AC3E}">
        <p14:creationId xmlns:p14="http://schemas.microsoft.com/office/powerpoint/2010/main" val="11621999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21EE640F-79A7-FD44-92B3-65DBDFCDCD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9489413"/>
              </p:ext>
            </p:extLst>
          </p:nvPr>
        </p:nvGraphicFramePr>
        <p:xfrm>
          <a:off x="1962063" y="1985361"/>
          <a:ext cx="8128000" cy="4099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D378A92-114D-9046-A56C-5ACF15B8024F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Missing pieces in tools</a:t>
            </a:r>
          </a:p>
        </p:txBody>
      </p:sp>
    </p:spTree>
    <p:extLst>
      <p:ext uri="{BB962C8B-B14F-4D97-AF65-F5344CB8AC3E}">
        <p14:creationId xmlns:p14="http://schemas.microsoft.com/office/powerpoint/2010/main" val="5162355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1240B3B-93B0-3A44-BD47-37AF1A0C2DBF}"/>
              </a:ext>
            </a:extLst>
          </p:cNvPr>
          <p:cNvSpPr/>
          <p:nvPr/>
        </p:nvSpPr>
        <p:spPr>
          <a:xfrm>
            <a:off x="1925201" y="1786737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Design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B31624-0093-5D46-BF2C-5106F1549DA4}"/>
              </a:ext>
            </a:extLst>
          </p:cNvPr>
          <p:cNvSpPr/>
          <p:nvPr/>
        </p:nvSpPr>
        <p:spPr>
          <a:xfrm>
            <a:off x="7639991" y="1786737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Infrastructure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C20B45-AA0F-7D45-963C-E93B38C36ED1}"/>
              </a:ext>
            </a:extLst>
          </p:cNvPr>
          <p:cNvSpPr txBox="1"/>
          <p:nvPr/>
        </p:nvSpPr>
        <p:spPr>
          <a:xfrm>
            <a:off x="688478" y="2466338"/>
            <a:ext cx="514605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Threat dragon provides a new, web based approach to capturing threats that will reach Enterprise status if it delivers on the roadmap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81366F-94C9-5445-ACDB-1561CCAAE668}"/>
              </a:ext>
            </a:extLst>
          </p:cNvPr>
          <p:cNvSpPr txBox="1"/>
          <p:nvPr/>
        </p:nvSpPr>
        <p:spPr>
          <a:xfrm>
            <a:off x="6560485" y="2466338"/>
            <a:ext cx="4831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CRS provides a true WAF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Dependency check identifies vulnerable 3</a:t>
            </a:r>
            <a:r>
              <a:rPr lang="en-US" sz="2400" baseline="30000" dirty="0"/>
              <a:t>rd</a:t>
            </a:r>
            <a:r>
              <a:rPr lang="en-US" sz="2400" dirty="0"/>
              <a:t> party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ZAP provides DAST, and plugs in to any dev methodology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D38A880-59E9-964F-BCFC-40464704C5A1}"/>
              </a:ext>
            </a:extLst>
          </p:cNvPr>
          <p:cNvCxnSpPr>
            <a:cxnSpLocks/>
          </p:cNvCxnSpPr>
          <p:nvPr/>
        </p:nvCxnSpPr>
        <p:spPr>
          <a:xfrm flipV="1">
            <a:off x="6136237" y="2447718"/>
            <a:ext cx="0" cy="26579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BA311AE2-101C-574C-8C0F-250D14C2485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348881" y="4732819"/>
            <a:ext cx="1902759" cy="19027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D02FAD7-6933-4D44-B87D-1C7C69C6D0D3}"/>
              </a:ext>
            </a:extLst>
          </p:cNvPr>
          <p:cNvSpPr txBox="1"/>
          <p:nvPr/>
        </p:nvSpPr>
        <p:spPr>
          <a:xfrm>
            <a:off x="8976294" y="58262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CF9769-615D-264D-B86A-4525AC626B8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25194" y="4774662"/>
            <a:ext cx="1902759" cy="190275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CBCA95C-E154-F546-9BEC-39C2A08647D3}"/>
              </a:ext>
            </a:extLst>
          </p:cNvPr>
          <p:cNvSpPr txBox="1"/>
          <p:nvPr/>
        </p:nvSpPr>
        <p:spPr>
          <a:xfrm>
            <a:off x="2752607" y="586807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D34586-87FD-9E4E-A310-E1D6F3886512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Tools: impact and headcount</a:t>
            </a:r>
          </a:p>
        </p:txBody>
      </p:sp>
    </p:spTree>
    <p:extLst>
      <p:ext uri="{BB962C8B-B14F-4D97-AF65-F5344CB8AC3E}">
        <p14:creationId xmlns:p14="http://schemas.microsoft.com/office/powerpoint/2010/main" val="5722217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9FAF31A5-83E4-DE40-9310-B9C07E335D0E}"/>
              </a:ext>
            </a:extLst>
          </p:cNvPr>
          <p:cNvSpPr txBox="1"/>
          <p:nvPr/>
        </p:nvSpPr>
        <p:spPr>
          <a:xfrm>
            <a:off x="599240" y="2973397"/>
            <a:ext cx="51460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Use threat dragon as the tool to teach threat modeling and scale it across your development teams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Partner with application threat modeling knowledge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3E9267-C45B-5E4A-8501-B8405972E7BE}"/>
              </a:ext>
            </a:extLst>
          </p:cNvPr>
          <p:cNvSpPr txBox="1"/>
          <p:nvPr/>
        </p:nvSpPr>
        <p:spPr>
          <a:xfrm>
            <a:off x="6471247" y="2973397"/>
            <a:ext cx="4831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Add Dependency Check to your build pipeline tomorrow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Teach ZAP to Security Champions and interested testers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Work with your infra owner to deploy a test of </a:t>
            </a:r>
            <a:r>
              <a:rPr lang="en-US" sz="2400" dirty="0" err="1"/>
              <a:t>ModSecurity</a:t>
            </a:r>
            <a:r>
              <a:rPr lang="en-US" sz="2400" dirty="0"/>
              <a:t> + CRS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C9A91C-EF11-4044-AFFD-A8A73065BB85}"/>
              </a:ext>
            </a:extLst>
          </p:cNvPr>
          <p:cNvCxnSpPr>
            <a:cxnSpLocks/>
          </p:cNvCxnSpPr>
          <p:nvPr/>
        </p:nvCxnSpPr>
        <p:spPr>
          <a:xfrm flipV="1">
            <a:off x="6046999" y="2954777"/>
            <a:ext cx="0" cy="26579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B4B8C3A-4AB2-4542-8124-E3CDD8B10B4A}"/>
              </a:ext>
            </a:extLst>
          </p:cNvPr>
          <p:cNvSpPr/>
          <p:nvPr/>
        </p:nvSpPr>
        <p:spPr>
          <a:xfrm>
            <a:off x="1835963" y="2109692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Design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A0A528-331E-1A4E-B338-5BCCEA291DA8}"/>
              </a:ext>
            </a:extLst>
          </p:cNvPr>
          <p:cNvSpPr/>
          <p:nvPr/>
        </p:nvSpPr>
        <p:spPr>
          <a:xfrm>
            <a:off x="7550753" y="2109692"/>
            <a:ext cx="2672606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Infrastructure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2236DA-D44D-2F46-A1CA-EECF0E84F06A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Tools: 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12167810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9E60225-96B0-3B41-8B5A-22D42AA9B1AB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8592" y="5408716"/>
            <a:ext cx="1347121" cy="13471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12A26D-0C2B-7D43-A698-87DAB38D7157}"/>
              </a:ext>
            </a:extLst>
          </p:cNvPr>
          <p:cNvSpPr txBox="1"/>
          <p:nvPr/>
        </p:nvSpPr>
        <p:spPr>
          <a:xfrm>
            <a:off x="2716077" y="6077357"/>
            <a:ext cx="831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5CAC5A6-A76F-3F47-AAFB-F0CEA0BA3D9A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8039" y="5408716"/>
            <a:ext cx="1347121" cy="134712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B609732-360A-EA46-A75E-19AE23A353BA}"/>
              </a:ext>
            </a:extLst>
          </p:cNvPr>
          <p:cNvSpPr txBox="1"/>
          <p:nvPr/>
        </p:nvSpPr>
        <p:spPr>
          <a:xfrm>
            <a:off x="5809338" y="6091894"/>
            <a:ext cx="1044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+1.5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A61C031-C111-5048-99FD-EB9B10916E33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803" y="5408716"/>
            <a:ext cx="1347121" cy="134712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4ADE61D-0311-FF47-8E72-198C9FE11120}"/>
              </a:ext>
            </a:extLst>
          </p:cNvPr>
          <p:cNvSpPr txBox="1"/>
          <p:nvPr/>
        </p:nvSpPr>
        <p:spPr>
          <a:xfrm>
            <a:off x="9067265" y="6109506"/>
            <a:ext cx="72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+2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F5EFF0-CF67-2A4C-B6FA-47326C617F4D}"/>
              </a:ext>
            </a:extLst>
          </p:cNvPr>
          <p:cNvSpPr/>
          <p:nvPr/>
        </p:nvSpPr>
        <p:spPr>
          <a:xfrm>
            <a:off x="1734885" y="4166962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Awareness Doc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86205F-1E86-F248-9FEA-8EF80BD39A23}"/>
              </a:ext>
            </a:extLst>
          </p:cNvPr>
          <p:cNvSpPr/>
          <p:nvPr/>
        </p:nvSpPr>
        <p:spPr>
          <a:xfrm>
            <a:off x="1734885" y="4664321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Knowledge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C0D548-8FF8-0444-8BF1-BBCD68853DDD}"/>
              </a:ext>
            </a:extLst>
          </p:cNvPr>
          <p:cNvSpPr/>
          <p:nvPr/>
        </p:nvSpPr>
        <p:spPr>
          <a:xfrm>
            <a:off x="1734885" y="5160998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Hands-on training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6AC68A-2818-C64C-AC93-9FDF30DB6682}"/>
              </a:ext>
            </a:extLst>
          </p:cNvPr>
          <p:cNvSpPr/>
          <p:nvPr/>
        </p:nvSpPr>
        <p:spPr>
          <a:xfrm>
            <a:off x="1734885" y="4166962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Awareness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28AB8D3-38EE-2D44-946D-C94C31A6ADE8}"/>
              </a:ext>
            </a:extLst>
          </p:cNvPr>
          <p:cNvSpPr/>
          <p:nvPr/>
        </p:nvSpPr>
        <p:spPr>
          <a:xfrm>
            <a:off x="4895497" y="4166962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Knowledge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5AA761-141D-A142-BEDE-664C96FA10B9}"/>
              </a:ext>
            </a:extLst>
          </p:cNvPr>
          <p:cNvSpPr/>
          <p:nvPr/>
        </p:nvSpPr>
        <p:spPr>
          <a:xfrm>
            <a:off x="4895497" y="4664321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Hands-on training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A8B1A3F-8183-824E-9A4D-EBF69F3CDE70}"/>
              </a:ext>
            </a:extLst>
          </p:cNvPr>
          <p:cNvSpPr/>
          <p:nvPr/>
        </p:nvSpPr>
        <p:spPr>
          <a:xfrm>
            <a:off x="8056109" y="4163517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Design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40F676-9A56-1A4E-A49F-5112D5436E3E}"/>
              </a:ext>
            </a:extLst>
          </p:cNvPr>
          <p:cNvSpPr/>
          <p:nvPr/>
        </p:nvSpPr>
        <p:spPr>
          <a:xfrm>
            <a:off x="8056109" y="4664321"/>
            <a:ext cx="2672606" cy="3971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Infrastructure</a:t>
            </a: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5681D32B-AC7D-D441-89B9-8ED135F4FD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0082890"/>
              </p:ext>
            </p:extLst>
          </p:nvPr>
        </p:nvGraphicFramePr>
        <p:xfrm>
          <a:off x="648938" y="1664153"/>
          <a:ext cx="11123755" cy="235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51DDC6CB-5D41-C947-BEFA-F29974514D62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Headcount summary</a:t>
            </a:r>
          </a:p>
        </p:txBody>
      </p:sp>
    </p:spTree>
    <p:extLst>
      <p:ext uri="{BB962C8B-B14F-4D97-AF65-F5344CB8AC3E}">
        <p14:creationId xmlns:p14="http://schemas.microsoft.com/office/powerpoint/2010/main" val="16538529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F77A57C-883D-0F42-96F3-C1452B37396B}"/>
              </a:ext>
            </a:extLst>
          </p:cNvPr>
          <p:cNvSpPr/>
          <p:nvPr/>
        </p:nvSpPr>
        <p:spPr>
          <a:xfrm>
            <a:off x="2352607" y="5037716"/>
            <a:ext cx="9373082" cy="161504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641CAD-9F11-4546-809D-D54A0003BD22}"/>
              </a:ext>
            </a:extLst>
          </p:cNvPr>
          <p:cNvSpPr txBox="1"/>
          <p:nvPr/>
        </p:nvSpPr>
        <p:spPr>
          <a:xfrm>
            <a:off x="180931" y="5325984"/>
            <a:ext cx="197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Awareness </a:t>
            </a:r>
          </a:p>
          <a:p>
            <a:pPr algn="r"/>
            <a:r>
              <a:rPr lang="en-US" sz="2400" dirty="0"/>
              <a:t>and education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8258DF3-DFBD-2145-89BC-9CF338990B4E}"/>
              </a:ext>
            </a:extLst>
          </p:cNvPr>
          <p:cNvSpPr/>
          <p:nvPr/>
        </p:nvSpPr>
        <p:spPr>
          <a:xfrm>
            <a:off x="2352607" y="3326643"/>
            <a:ext cx="9373082" cy="161504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DDF5EE4-AFC8-0B4A-BECC-A5BED232E242}"/>
              </a:ext>
            </a:extLst>
          </p:cNvPr>
          <p:cNvSpPr/>
          <p:nvPr/>
        </p:nvSpPr>
        <p:spPr>
          <a:xfrm>
            <a:off x="2352607" y="1615570"/>
            <a:ext cx="9373082" cy="161504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857AB2-DB00-AE4C-A97D-B2F0113DA7CB}"/>
              </a:ext>
            </a:extLst>
          </p:cNvPr>
          <p:cNvSpPr txBox="1"/>
          <p:nvPr/>
        </p:nvSpPr>
        <p:spPr>
          <a:xfrm>
            <a:off x="220877" y="3723578"/>
            <a:ext cx="19314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Process and</a:t>
            </a:r>
          </a:p>
          <a:p>
            <a:pPr algn="r"/>
            <a:r>
              <a:rPr lang="en-US" sz="2400" dirty="0"/>
              <a:t>measurement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1C53D3-6CF2-8D49-B581-F578A5082664}"/>
              </a:ext>
            </a:extLst>
          </p:cNvPr>
          <p:cNvSpPr txBox="1"/>
          <p:nvPr/>
        </p:nvSpPr>
        <p:spPr>
          <a:xfrm>
            <a:off x="1299356" y="2149975"/>
            <a:ext cx="822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Tools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0851A9-A714-FC49-BD26-20E90E4FFD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6669" y="5136537"/>
            <a:ext cx="1923930" cy="3718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F7AE95-0D09-4C49-BCEB-757895EA0C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2199" y="5578552"/>
            <a:ext cx="1234821" cy="4626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20048E2-5F10-CD46-A590-F2BF7DDFE4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5337" y="5301822"/>
            <a:ext cx="607389" cy="7288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1C7B74-795B-2144-8BCF-7B3846FAE9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1421" y="5170842"/>
            <a:ext cx="1045209" cy="5309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21F018B-E2B9-E84D-9E60-08F1A26F4A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3311" y="6177087"/>
            <a:ext cx="1400351" cy="30053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06B336F-5609-5041-8DFC-83781B6BF64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332" y="6079551"/>
            <a:ext cx="1351647" cy="49560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A95498-C078-B04C-AA33-139665DA50A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6011" y="3992358"/>
            <a:ext cx="959796" cy="77503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9D1D483-EC65-3440-9BEC-0A3B598A289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6" t="16204" r="5033" b="6726"/>
          <a:stretch/>
        </p:blipFill>
        <p:spPr>
          <a:xfrm>
            <a:off x="6594660" y="6126718"/>
            <a:ext cx="1577526" cy="40808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EDC83E9-9411-0C43-B216-ED12D770404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348" y="1929483"/>
            <a:ext cx="847304" cy="84730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A0E4C7A-EB8E-9341-BCF8-1EE2B2EC62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1691" y="3432864"/>
            <a:ext cx="3464299" cy="30153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3EA0E69-280E-3A4A-AB20-4350B21F0CA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78522" y="3819318"/>
            <a:ext cx="2941131" cy="31484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08A8A36-7DCB-604F-B3C0-E46269F2B26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741" y="4252334"/>
            <a:ext cx="2589229" cy="51887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50B5A2-EC4A-8F42-966D-855B3A72677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4026" y="3640556"/>
            <a:ext cx="763144" cy="7767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117F69F-3919-B14F-97A4-3B9F73E93CD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3958" y="1755505"/>
            <a:ext cx="1801845" cy="56964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8BF70C3-A087-594D-8466-908C953C40B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4047" y="2343041"/>
            <a:ext cx="1521030" cy="763486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55FFFE35-CC4D-2749-84E3-5A0101ACC687}"/>
              </a:ext>
            </a:extLst>
          </p:cNvPr>
          <p:cNvSpPr/>
          <p:nvPr/>
        </p:nvSpPr>
        <p:spPr>
          <a:xfrm>
            <a:off x="2559114" y="5170842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Awareness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AC51F8-FA81-DF4D-98EF-553F4F427AEE}"/>
              </a:ext>
            </a:extLst>
          </p:cNvPr>
          <p:cNvSpPr/>
          <p:nvPr/>
        </p:nvSpPr>
        <p:spPr>
          <a:xfrm>
            <a:off x="2559114" y="5646168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Knowledge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BCD35A6-1470-8246-ABE1-B417F613A38A}"/>
              </a:ext>
            </a:extLst>
          </p:cNvPr>
          <p:cNvSpPr/>
          <p:nvPr/>
        </p:nvSpPr>
        <p:spPr>
          <a:xfrm>
            <a:off x="2559114" y="6126718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Hands-on training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525179C9-F890-D446-991F-C6BE028FBAE4}"/>
              </a:ext>
            </a:extLst>
          </p:cNvPr>
          <p:cNvSpPr/>
          <p:nvPr/>
        </p:nvSpPr>
        <p:spPr>
          <a:xfrm rot="16200000" flipH="1">
            <a:off x="8405141" y="3332212"/>
            <a:ext cx="5026051" cy="161504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en-US" sz="4800" dirty="0"/>
              <a:t>Security Community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5AE8E2-628E-4E42-B8EA-0D95F5281783}"/>
              </a:ext>
            </a:extLst>
          </p:cNvPr>
          <p:cNvSpPr/>
          <p:nvPr/>
        </p:nvSpPr>
        <p:spPr>
          <a:xfrm>
            <a:off x="2559114" y="3681383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Process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D8C1B4A-8163-2645-9137-228525C26C73}"/>
              </a:ext>
            </a:extLst>
          </p:cNvPr>
          <p:cNvSpPr/>
          <p:nvPr/>
        </p:nvSpPr>
        <p:spPr>
          <a:xfrm>
            <a:off x="2559114" y="4156709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Measurement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4D717B6-EB81-744B-80ED-41A6D1D78C79}"/>
              </a:ext>
            </a:extLst>
          </p:cNvPr>
          <p:cNvSpPr/>
          <p:nvPr/>
        </p:nvSpPr>
        <p:spPr>
          <a:xfrm>
            <a:off x="2562738" y="1980277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Design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BF43FA4-CB9E-244E-880C-FAE40050FDD8}"/>
              </a:ext>
            </a:extLst>
          </p:cNvPr>
          <p:cNvSpPr/>
          <p:nvPr/>
        </p:nvSpPr>
        <p:spPr>
          <a:xfrm>
            <a:off x="2562738" y="2455603"/>
            <a:ext cx="2087170" cy="3845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Infrastructure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DD2C4B8-561F-D846-B918-F4488616A3C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7853" y="2342036"/>
            <a:ext cx="707782" cy="70677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A5F0987-61B4-0A4D-AA65-A12598C26F0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1625" y="1772314"/>
            <a:ext cx="1173081" cy="80044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75FF973-5FD0-9D4C-AC58-220F1AF1E8B5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r="69696"/>
          <a:stretch/>
        </p:blipFill>
        <p:spPr>
          <a:xfrm>
            <a:off x="5059758" y="5589306"/>
            <a:ext cx="1955945" cy="43029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0338D9AA-51F4-7E49-9C10-5D3972F3E733}"/>
              </a:ext>
            </a:extLst>
          </p:cNvPr>
          <p:cNvSpPr txBox="1"/>
          <p:nvPr/>
        </p:nvSpPr>
        <p:spPr>
          <a:xfrm>
            <a:off x="3267075" y="217333"/>
            <a:ext cx="8230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OWASP stack as an AppSec program</a:t>
            </a:r>
          </a:p>
        </p:txBody>
      </p:sp>
    </p:spTree>
    <p:extLst>
      <p:ext uri="{BB962C8B-B14F-4D97-AF65-F5344CB8AC3E}">
        <p14:creationId xmlns:p14="http://schemas.microsoft.com/office/powerpoint/2010/main" val="18301062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/>
          </p:nvPr>
        </p:nvGraphicFramePr>
        <p:xfrm>
          <a:off x="-912820" y="908893"/>
          <a:ext cx="13268960" cy="4937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A5CB5B30-1A37-624A-926D-EBE576CC1E0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1685" y="6004326"/>
            <a:ext cx="580895" cy="4690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3A9806-EF67-5B49-8616-623DC1E5CF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3743" y="5411422"/>
            <a:ext cx="2081856" cy="4171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0D3588-37FC-974E-941E-E3365B5B47E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4607" y="5919171"/>
            <a:ext cx="640299" cy="6393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30D3F9-FB69-CF4C-B633-6D8EE4C5072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8105" y="357831"/>
            <a:ext cx="1113715" cy="5656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54F9F5-9E84-3848-9879-8FCE5B8A424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729" y="440217"/>
            <a:ext cx="1533634" cy="2964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73AC80D-4B69-D143-A6F1-BE7E63BB011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1279" y="836388"/>
            <a:ext cx="984320" cy="3688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1D8C46D-F589-6C49-837F-B8D0EC0BA97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220" y="1323640"/>
            <a:ext cx="1077445" cy="3950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A1A2323-D529-714B-835A-A65115EB874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0794" y="879904"/>
            <a:ext cx="1257503" cy="3252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2056A73-5FF0-9643-99F2-6ABCEBB2023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8060" y="103265"/>
            <a:ext cx="647199" cy="7766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D4B109-95FE-0B40-8689-6BA8507DFC4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2037" y="1157929"/>
            <a:ext cx="1492136" cy="32023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245649" y="403654"/>
            <a:ext cx="2573338" cy="103505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SDL phase</a:t>
            </a:r>
            <a:br>
              <a:rPr lang="en-US" dirty="0"/>
            </a:br>
            <a:r>
              <a:rPr lang="en-US" dirty="0"/>
              <a:t>view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9BEBA0-F684-2944-85FE-3E714F3A337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4569" y="2203601"/>
            <a:ext cx="2511972" cy="2186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1727FD-B438-5D42-B90D-23F51979917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297" y="3879763"/>
            <a:ext cx="1741318" cy="1864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BC3896-8B07-6A42-896E-C462BA818F7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5887" y="4103307"/>
            <a:ext cx="1124668" cy="11246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B87C4E-302D-5D45-9AC5-25C5D7EE483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940" y="4628584"/>
            <a:ext cx="2391678" cy="7561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47E7836-93E4-8A48-B65D-6E2ECA77F78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0248" y="2767906"/>
            <a:ext cx="1092350" cy="11118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F66AF5B-A1D6-D548-8CC6-0265FD999FEF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198" y="3517213"/>
            <a:ext cx="1815915" cy="91150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8A66B51-7D79-7747-8696-DC30BB53CC01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r="69696"/>
          <a:stretch/>
        </p:blipFill>
        <p:spPr>
          <a:xfrm>
            <a:off x="8085665" y="392972"/>
            <a:ext cx="1477220" cy="32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616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336713" y="1663194"/>
            <a:ext cx="9601200" cy="5007345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/>
              <a:t>Use </a:t>
            </a:r>
            <a:r>
              <a:rPr lang="en-US" sz="2800" dirty="0" err="1"/>
              <a:t>OpenSAMM</a:t>
            </a:r>
            <a:r>
              <a:rPr lang="en-US" sz="2800" dirty="0"/>
              <a:t> to assess current program state and future goals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There is no OWASP SDL; build/tailor required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Start small; choose one item for awareness and education to launch your program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Build security community early; it is the support structure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Evaluate the projects available in each category and build a 1-2 year plan to roll each effort out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/>
              <a:t>While OWASP is free, head count is not; plan accordingly for head count to support your “free” program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C74B50-30DD-C844-89EB-5C546493FE33}"/>
              </a:ext>
            </a:extLst>
          </p:cNvPr>
          <p:cNvSpPr txBox="1"/>
          <p:nvPr/>
        </p:nvSpPr>
        <p:spPr>
          <a:xfrm>
            <a:off x="3762374" y="169708"/>
            <a:ext cx="6106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Final thoughts for an AppSec program on the cheap</a:t>
            </a:r>
          </a:p>
        </p:txBody>
      </p:sp>
    </p:spTree>
    <p:extLst>
      <p:ext uri="{BB962C8B-B14F-4D97-AF65-F5344CB8AC3E}">
        <p14:creationId xmlns:p14="http://schemas.microsoft.com/office/powerpoint/2010/main" val="9825041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/>
          </p:cNvSpPr>
          <p:nvPr>
            <p:ph idx="4294967295"/>
          </p:nvPr>
        </p:nvSpPr>
        <p:spPr>
          <a:xfrm>
            <a:off x="1321144" y="2345264"/>
            <a:ext cx="9601200" cy="3581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defTabSz="334312">
              <a:spcBef>
                <a:spcPts val="1800"/>
              </a:spcBef>
              <a:buNone/>
              <a:defRPr sz="8100"/>
            </a:pPr>
            <a:r>
              <a:rPr sz="4800" dirty="0"/>
              <a:t>Chris Romeo, CEO / </a:t>
            </a:r>
            <a:r>
              <a:rPr lang="en-US" sz="4800" dirty="0"/>
              <a:t>Co-Founder</a:t>
            </a:r>
          </a:p>
          <a:p>
            <a:pPr marL="0" indent="0" algn="ctr" defTabSz="334312">
              <a:spcBef>
                <a:spcPts val="1800"/>
              </a:spcBef>
              <a:buNone/>
              <a:defRPr sz="8100"/>
            </a:pPr>
            <a:r>
              <a:rPr sz="4800" dirty="0"/>
              <a:t>chris_romeo@securityjourney.com</a:t>
            </a:r>
            <a:endParaRPr sz="4800" dirty="0">
              <a:hlinkClick r:id="rId2"/>
            </a:endParaRPr>
          </a:p>
          <a:p>
            <a:pPr marL="0" indent="0" algn="ctr" defTabSz="334312">
              <a:spcBef>
                <a:spcPts val="1800"/>
              </a:spcBef>
              <a:buNone/>
              <a:defRPr sz="8100"/>
            </a:pPr>
            <a:r>
              <a:rPr sz="4800" u="sng" dirty="0">
                <a:hlinkClick r:id="rId3"/>
              </a:rPr>
              <a:t>www.securityjourney.com</a:t>
            </a:r>
          </a:p>
          <a:p>
            <a:pPr marL="0" indent="0" algn="ctr" defTabSz="334312">
              <a:spcBef>
                <a:spcPts val="1800"/>
              </a:spcBef>
              <a:buNone/>
              <a:defRPr sz="8100"/>
            </a:pPr>
            <a:r>
              <a:rPr sz="4800" dirty="0"/>
              <a:t>@edgeroute</a:t>
            </a:r>
            <a:r>
              <a:rPr lang="en-US" sz="4800" dirty="0"/>
              <a:t>, @SecurityJourney</a:t>
            </a:r>
            <a:endParaRPr sz="4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7C8C2B-F03D-014C-8F8F-6C2AD2500108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Q+A and Thank you!</a:t>
            </a:r>
          </a:p>
        </p:txBody>
      </p:sp>
    </p:spTree>
    <p:extLst>
      <p:ext uri="{BB962C8B-B14F-4D97-AF65-F5344CB8AC3E}">
        <p14:creationId xmlns:p14="http://schemas.microsoft.com/office/powerpoint/2010/main" val="360599673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3D0021-9FA3-164F-A9D1-B99AAE3052F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1464734"/>
            <a:ext cx="12192000" cy="8144256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CECB5D-4350-464F-BBC4-644C6FF3809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17214" y="1924907"/>
            <a:ext cx="10913690" cy="4681151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Limit vulnerabilities in deployed code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Build secure software and teach developers to build secure software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Provide processes and tools for </a:t>
            </a:r>
            <a:r>
              <a:rPr lang="en-US" sz="3600" b="1" dirty="0" err="1">
                <a:solidFill>
                  <a:schemeClr val="tx1"/>
                </a:solidFill>
              </a:rPr>
              <a:t>AppSec</a:t>
            </a:r>
            <a:r>
              <a:rPr lang="en-US" sz="3600" b="1" dirty="0">
                <a:solidFill>
                  <a:schemeClr val="tx1"/>
                </a:solidFill>
              </a:rPr>
              <a:t> standardization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600" b="1" dirty="0">
                <a:solidFill>
                  <a:schemeClr val="tx1"/>
                </a:solidFill>
              </a:rPr>
              <a:t>Demonstrate software security maturity through metrics and assessment</a:t>
            </a:r>
          </a:p>
          <a:p>
            <a:pPr marL="514350" indent="-514350">
              <a:buFont typeface="+mj-lt"/>
              <a:buAutoNum type="arabicPeriod"/>
            </a:pP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7ECBF8-249D-7241-93E0-B44D515CC19C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Goals of an AppSec Program</a:t>
            </a:r>
          </a:p>
        </p:txBody>
      </p:sp>
    </p:spTree>
    <p:extLst>
      <p:ext uri="{BB962C8B-B14F-4D97-AF65-F5344CB8AC3E}">
        <p14:creationId xmlns:p14="http://schemas.microsoft.com/office/powerpoint/2010/main" val="1373292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F7402-E6BC-314D-BB47-4256F6AA5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10EAC-6D37-864A-A172-A38BD1FB5D70}"/>
              </a:ext>
            </a:extLst>
          </p:cNvPr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8A9B25-2B32-454E-8013-0526F8BF0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36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1465F-C82B-0C49-8762-152D2CB30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lvl="0"/>
            <a:r>
              <a:rPr lang="en-US" dirty="0"/>
              <a:t>Reality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9510894-F3A6-0544-82FB-2ABF1E84D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48846C-B578-EC48-8ECA-51614BA26D89}"/>
              </a:ext>
            </a:extLst>
          </p:cNvPr>
          <p:cNvSpPr txBox="1"/>
          <p:nvPr/>
        </p:nvSpPr>
        <p:spPr>
          <a:xfrm>
            <a:off x="627521" y="2377370"/>
            <a:ext cx="31702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Large budget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520ABF-B0CD-D541-A33E-22EFD66E59DD}"/>
              </a:ext>
            </a:extLst>
          </p:cNvPr>
          <p:cNvSpPr txBox="1"/>
          <p:nvPr/>
        </p:nvSpPr>
        <p:spPr>
          <a:xfrm>
            <a:off x="7460294" y="2377370"/>
            <a:ext cx="31713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Small budget</a:t>
            </a:r>
          </a:p>
        </p:txBody>
      </p:sp>
    </p:spTree>
    <p:extLst>
      <p:ext uri="{BB962C8B-B14F-4D97-AF65-F5344CB8AC3E}">
        <p14:creationId xmlns:p14="http://schemas.microsoft.com/office/powerpoint/2010/main" val="415575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105696-2ACD-FC45-ABBF-34A7ABBABC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049" y="1876533"/>
            <a:ext cx="4726562" cy="3225146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BDC9C84-22C0-2D42-81E5-81A9B9053DBC}"/>
              </a:ext>
            </a:extLst>
          </p:cNvPr>
          <p:cNvSpPr txBox="1">
            <a:spLocks/>
          </p:cNvSpPr>
          <p:nvPr/>
        </p:nvSpPr>
        <p:spPr>
          <a:xfrm>
            <a:off x="1587549" y="5379574"/>
            <a:ext cx="9199563" cy="4000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Cambria" charset="0"/>
                <a:ea typeface="Cambria" charset="0"/>
                <a:cs typeface="Cambria" charset="0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Franklin Gothic Book" panose="020B0503020102020204" pitchFamily="34" charset="0"/>
              <a:buNone/>
            </a:pPr>
            <a:r>
              <a:rPr lang="en-US" sz="3600" dirty="0"/>
              <a:t>Goal: Educate about product security and embed expertise within every product team.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775FFD-9DFF-FC42-9E3C-806FFAFE19DC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Security Champions</a:t>
            </a:r>
          </a:p>
        </p:txBody>
      </p:sp>
    </p:spTree>
    <p:extLst>
      <p:ext uri="{BB962C8B-B14F-4D97-AF65-F5344CB8AC3E}">
        <p14:creationId xmlns:p14="http://schemas.microsoft.com/office/powerpoint/2010/main" val="466879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4C6F0-7849-4C49-8389-299691A55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lvl="0"/>
            <a:r>
              <a:rPr lang="en-US" dirty="0"/>
              <a:t>Premise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F2E9C7-8FE2-C048-99B9-EE27FA2D1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3D8EBF7-B7F9-AF4A-AD23-3B6131DCD956}"/>
              </a:ext>
            </a:extLst>
          </p:cNvPr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76086F-1738-2C4D-ADB8-5385286740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040" y="2984096"/>
            <a:ext cx="4656405" cy="14264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3FA76C-A499-3C46-B0B2-74E8CD87C095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7431" y="3064476"/>
            <a:ext cx="1583034" cy="15830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BC0D07-0D55-B742-B386-D2874714519B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4317134" y="8867"/>
            <a:ext cx="2923286" cy="292328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F5315A7-4001-FD49-B1EF-8ED7BC3F7AB3}"/>
              </a:ext>
            </a:extLst>
          </p:cNvPr>
          <p:cNvSpPr/>
          <p:nvPr/>
        </p:nvSpPr>
        <p:spPr>
          <a:xfrm>
            <a:off x="7068586" y="931901"/>
            <a:ext cx="21770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Flagship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Projects: 13</a:t>
            </a:r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A51D299-5252-F74E-9AAA-561C709C5EC1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805" y="3220390"/>
            <a:ext cx="1748744" cy="174874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58AEF9B-2325-3542-83CE-9329CE387ADE}"/>
              </a:ext>
            </a:extLst>
          </p:cNvPr>
          <p:cNvSpPr/>
          <p:nvPr/>
        </p:nvSpPr>
        <p:spPr>
          <a:xfrm>
            <a:off x="1215980" y="4986781"/>
            <a:ext cx="21770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Projects: 35</a:t>
            </a:r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7D0596-1C33-C248-83D1-675BDA29E4BE}"/>
              </a:ext>
            </a:extLst>
          </p:cNvPr>
          <p:cNvSpPr/>
          <p:nvPr/>
        </p:nvSpPr>
        <p:spPr>
          <a:xfrm>
            <a:off x="8450445" y="4817145"/>
            <a:ext cx="217700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Incubator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Projects: 49</a:t>
            </a:r>
            <a:endParaRPr lang="en-US" sz="3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822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2574</Words>
  <Application>Microsoft Macintosh PowerPoint</Application>
  <PresentationFormat>Widescreen</PresentationFormat>
  <Paragraphs>473</Paragraphs>
  <Slides>48</Slides>
  <Notes>31</Notes>
  <HiddenSlides>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Arial</vt:lpstr>
      <vt:lpstr>Calibri</vt:lpstr>
      <vt:lpstr>Calibri Light</vt:lpstr>
      <vt:lpstr>Cambria</vt:lpstr>
      <vt:lpstr>Franklin Gothic Book</vt:lpstr>
      <vt:lpstr>Liberation Sans</vt:lpstr>
      <vt:lpstr>Montserrat Light</vt:lpstr>
      <vt:lpstr>Montserrat Ultra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Reality</vt:lpstr>
      <vt:lpstr>PowerPoint Presentation</vt:lpstr>
      <vt:lpstr>Premise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SDL phase view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Chris Romeo</cp:lastModifiedBy>
  <cp:revision>44</cp:revision>
  <dcterms:created xsi:type="dcterms:W3CDTF">2017-09-12T15:05:14Z</dcterms:created>
  <dcterms:modified xsi:type="dcterms:W3CDTF">2018-07-06T07:24:35Z</dcterms:modified>
</cp:coreProperties>
</file>